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74" r:id="rId5"/>
    <p:sldId id="320" r:id="rId6"/>
    <p:sldId id="275" r:id="rId7"/>
    <p:sldId id="311" r:id="rId8"/>
    <p:sldId id="312" r:id="rId9"/>
    <p:sldId id="313" r:id="rId10"/>
    <p:sldId id="314" r:id="rId11"/>
    <p:sldId id="315" r:id="rId12"/>
    <p:sldId id="321" r:id="rId13"/>
    <p:sldId id="285"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966"/>
    <a:srgbClr val="CFB993"/>
    <a:srgbClr val="A5AFA2"/>
    <a:srgbClr val="AFAAB9"/>
    <a:srgbClr val="937259"/>
    <a:srgbClr val="7C6363"/>
    <a:srgbClr val="B4A0A0"/>
    <a:srgbClr val="777286"/>
    <a:srgbClr val="ACB9C1"/>
    <a:srgbClr val="D0B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2205E-8949-4AB5-B3B0-3C4F67EA14CA}" v="2" dt="2020-02-26T11:12:49.042"/>
    <p1510:client id="{C9D32AD2-A453-62CF-201D-360CDB71535C}" v="2" dt="2020-03-24T13:57:10.868"/>
    <p1510:client id="{CB07159B-7543-545C-FD08-9125972E12AB}" v="35" dt="2020-03-12T12:46:19.957"/>
    <p1510:client id="{F1BE1F10-9DFC-7002-0B99-A49F373319BE}" v="1" dt="2020-03-24T14:40:57.868"/>
    <p1510:client id="{F7A2CEAE-C72E-F26A-8CE0-5A6A11E5BD28}" v="13" dt="2020-03-12T12:48:13.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7" autoAdjust="0"/>
  </p:normalViewPr>
  <p:slideViewPr>
    <p:cSldViewPr snapToGrid="0">
      <p:cViewPr varScale="1">
        <p:scale>
          <a:sx n="85" d="100"/>
          <a:sy n="85" d="100"/>
        </p:scale>
        <p:origin x="744" y="96"/>
      </p:cViewPr>
      <p:guideLst>
        <p:guide orient="horz" pos="2160"/>
        <p:guide pos="3840"/>
      </p:guideLst>
    </p:cSldViewPr>
  </p:slideViewPr>
  <p:outlineViewPr>
    <p:cViewPr>
      <p:scale>
        <a:sx n="33" d="100"/>
        <a:sy n="33" d="100"/>
      </p:scale>
      <p:origin x="0" y="-181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C7DE7A-BFCF-477D-9C69-5C7B875B2E9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623269-DBE5-4C57-8428-689F1C90ACF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304422-308B-4004-BCEF-B5987E09AEBE}" type="datetimeFigureOut">
              <a:rPr lang="en-GB" smtClean="0"/>
              <a:t>12/05/2020</a:t>
            </a:fld>
            <a:endParaRPr lang="en-GB"/>
          </a:p>
        </p:txBody>
      </p:sp>
      <p:sp>
        <p:nvSpPr>
          <p:cNvPr id="4" name="Footer Placeholder 3">
            <a:extLst>
              <a:ext uri="{FF2B5EF4-FFF2-40B4-BE49-F238E27FC236}">
                <a16:creationId xmlns:a16="http://schemas.microsoft.com/office/drawing/2014/main" id="{A8A51A65-2E87-46B1-94F6-DB09309A06B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07D0EEF-BC0F-4BD3-A95D-00CF9189004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F880A88-61F5-45D3-95AD-1D4394D375E8}" type="slidenum">
              <a:rPr lang="en-GB" smtClean="0"/>
              <a:t>‹#›</a:t>
            </a:fld>
            <a:endParaRPr lang="en-GB"/>
          </a:p>
        </p:txBody>
      </p:sp>
    </p:spTree>
    <p:extLst>
      <p:ext uri="{BB962C8B-B14F-4D97-AF65-F5344CB8AC3E}">
        <p14:creationId xmlns:p14="http://schemas.microsoft.com/office/powerpoint/2010/main" val="192701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Electrolux Sans Regular" panose="020B0500020000000000" pitchFamily="34" charset="0"/>
              </a:defRPr>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Electrolux Sans Regular" panose="020B0500020000000000" pitchFamily="34" charset="0"/>
              </a:defRPr>
            </a:lvl1pPr>
          </a:lstStyle>
          <a:p>
            <a:fld id="{BBB474A6-AFAF-48B7-90F9-7ED71C52A70C}" type="datetimeFigureOut">
              <a:rPr lang="en-GB" smtClean="0"/>
              <a:pPr/>
              <a:t>12/05/2020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Electrolux Sans Regular" panose="020B0500020000000000" pitchFamily="34" charset="0"/>
              </a:defRPr>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Electrolux Sans Regular" panose="020B0500020000000000" pitchFamily="34" charset="0"/>
              </a:defRPr>
            </a:lvl1pPr>
          </a:lstStyle>
          <a:p>
            <a:fld id="{8DDFE46B-2112-4B71-9DCB-E60C56B2ABB2}" type="slidenum">
              <a:rPr lang="en-GB" smtClean="0"/>
              <a:pPr/>
              <a:t>‹#›</a:t>
            </a:fld>
            <a:endParaRPr lang="en-GB"/>
          </a:p>
        </p:txBody>
      </p:sp>
    </p:spTree>
    <p:extLst>
      <p:ext uri="{BB962C8B-B14F-4D97-AF65-F5344CB8AC3E}">
        <p14:creationId xmlns:p14="http://schemas.microsoft.com/office/powerpoint/2010/main" val="418901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lectrolux Sans Regular" panose="020B0500020000000000" pitchFamily="34" charset="0"/>
        <a:ea typeface="+mn-ea"/>
        <a:cs typeface="+mn-cs"/>
      </a:defRPr>
    </a:lvl1pPr>
    <a:lvl2pPr marL="457200" algn="l" defTabSz="914400" rtl="0" eaLnBrk="1" latinLnBrk="0" hangingPunct="1">
      <a:defRPr sz="1200" kern="1200">
        <a:solidFill>
          <a:schemeClr val="tx1"/>
        </a:solidFill>
        <a:latin typeface="Electrolux Sans Regular" panose="020B0500020000000000" pitchFamily="34" charset="0"/>
        <a:ea typeface="+mn-ea"/>
        <a:cs typeface="+mn-cs"/>
      </a:defRPr>
    </a:lvl2pPr>
    <a:lvl3pPr marL="914400" algn="l" defTabSz="914400" rtl="0" eaLnBrk="1" latinLnBrk="0" hangingPunct="1">
      <a:defRPr sz="1200" kern="1200">
        <a:solidFill>
          <a:schemeClr val="tx1"/>
        </a:solidFill>
        <a:latin typeface="Electrolux Sans Regular" panose="020B0500020000000000" pitchFamily="34" charset="0"/>
        <a:ea typeface="+mn-ea"/>
        <a:cs typeface="+mn-cs"/>
      </a:defRPr>
    </a:lvl3pPr>
    <a:lvl4pPr marL="1371600" algn="l" defTabSz="914400" rtl="0" eaLnBrk="1" latinLnBrk="0" hangingPunct="1">
      <a:defRPr sz="1200" kern="1200">
        <a:solidFill>
          <a:schemeClr val="tx1"/>
        </a:solidFill>
        <a:latin typeface="Electrolux Sans Regular" panose="020B0500020000000000" pitchFamily="34" charset="0"/>
        <a:ea typeface="+mn-ea"/>
        <a:cs typeface="+mn-cs"/>
      </a:defRPr>
    </a:lvl4pPr>
    <a:lvl5pPr marL="1828800" algn="l" defTabSz="914400" rtl="0" eaLnBrk="1" latinLnBrk="0" hangingPunct="1">
      <a:defRPr sz="1200" kern="1200">
        <a:solidFill>
          <a:schemeClr val="tx1"/>
        </a:solidFill>
        <a:latin typeface="Electrolux Sans Regular" panose="020B050002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8523588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554038"/>
            <a:ext cx="5724525" cy="1808161"/>
          </a:xfrm>
        </p:spPr>
        <p:txBody>
          <a:bodyPr anchor="b" anchorCtr="0"/>
          <a:lstStyle>
            <a:lvl1pPr>
              <a:defRPr sz="4400"/>
            </a:lvl1pPr>
          </a:lstStyle>
          <a:p>
            <a:r>
              <a:rPr lang="en-GB"/>
              <a:t>Agenda</a:t>
            </a:r>
          </a:p>
        </p:txBody>
      </p:sp>
      <p:sp>
        <p:nvSpPr>
          <p:cNvPr id="3" name="Text Placeholder 2"/>
          <p:cNvSpPr>
            <a:spLocks noGrp="1"/>
          </p:cNvSpPr>
          <p:nvPr>
            <p:ph type="body" idx="1"/>
          </p:nvPr>
        </p:nvSpPr>
        <p:spPr>
          <a:xfrm>
            <a:off x="400050" y="2947916"/>
            <a:ext cx="5695950" cy="3517971"/>
          </a:xfrm>
          <a:prstGeom prst="rect">
            <a:avLst/>
          </a:prstGeom>
        </p:spPr>
        <p:txBody>
          <a:bodyPr anchor="t" anchorCtr="0"/>
          <a:lstStyle>
            <a:lvl1pPr marL="268288" indent="-268288">
              <a:spcBef>
                <a:spcPts val="900"/>
              </a:spcBef>
              <a:buFont typeface="Arial" panose="020B0604020202020204" pitchFamily="34" charset="0"/>
              <a:buChar char="•"/>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5961431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Slide Number Placeholder 14">
            <a:extLst>
              <a:ext uri="{FF2B5EF4-FFF2-40B4-BE49-F238E27FC236}">
                <a16:creationId xmlns:a16="http://schemas.microsoft.com/office/drawing/2014/main" id="{C9234F41-2CA5-41D1-A3AA-05862C5C909A}"/>
              </a:ext>
            </a:extLst>
          </p:cNvPr>
          <p:cNvSpPr>
            <a:spLocks noGrp="1"/>
          </p:cNvSpPr>
          <p:nvPr>
            <p:ph type="sldNum" sz="quarter" idx="13"/>
          </p:nvPr>
        </p:nvSpPr>
        <p:spPr/>
        <p:txBody>
          <a:bodyPr/>
          <a:lstStyle/>
          <a:p>
            <a:fld id="{09471650-AE8C-4F0A-9990-7EAE6F8DE484}" type="slidenum">
              <a:rPr lang="en-GB" smtClean="0"/>
              <a:pPr/>
              <a:t>‹#›</a:t>
            </a:fld>
            <a:endParaRPr lang="en-GB"/>
          </a:p>
        </p:txBody>
      </p:sp>
      <p:sp>
        <p:nvSpPr>
          <p:cNvPr id="3" name="Footer Placeholder 2">
            <a:extLst>
              <a:ext uri="{FF2B5EF4-FFF2-40B4-BE49-F238E27FC236}">
                <a16:creationId xmlns:a16="http://schemas.microsoft.com/office/drawing/2014/main" id="{26CA933F-2B9D-485E-A18A-B95FC5481E62}"/>
              </a:ext>
            </a:extLst>
          </p:cNvPr>
          <p:cNvSpPr>
            <a:spLocks noGrp="1"/>
          </p:cNvSpPr>
          <p:nvPr>
            <p:ph type="ftr" sz="quarter" idx="14"/>
          </p:nvPr>
        </p:nvSpPr>
        <p:spPr/>
        <p:txBody>
          <a:bodyPr/>
          <a:lstStyle/>
          <a:p>
            <a:endParaRPr lang="en-GB"/>
          </a:p>
        </p:txBody>
      </p:sp>
      <p:sp>
        <p:nvSpPr>
          <p:cNvPr id="5" name="Text Placeholder 4">
            <a:extLst>
              <a:ext uri="{FF2B5EF4-FFF2-40B4-BE49-F238E27FC236}">
                <a16:creationId xmlns:a16="http://schemas.microsoft.com/office/drawing/2014/main" id="{2D88BA93-6072-48C4-9BB9-A7D11A8534A1}"/>
              </a:ext>
            </a:extLst>
          </p:cNvPr>
          <p:cNvSpPr>
            <a:spLocks noGrp="1"/>
          </p:cNvSpPr>
          <p:nvPr>
            <p:ph type="body" sz="quarter" idx="15"/>
          </p:nvPr>
        </p:nvSpPr>
        <p:spPr>
          <a:xfrm>
            <a:off x="371475" y="1333500"/>
            <a:ext cx="11449050" cy="51323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Title 3">
            <a:extLst>
              <a:ext uri="{FF2B5EF4-FFF2-40B4-BE49-F238E27FC236}">
                <a16:creationId xmlns:a16="http://schemas.microsoft.com/office/drawing/2014/main" id="{4A320EC7-6A79-42F8-9449-3E877340DDAF}"/>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16514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8A374-0332-4ADD-9BD9-140C539CCA2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Slide Number Placeholder 14">
            <a:extLst>
              <a:ext uri="{FF2B5EF4-FFF2-40B4-BE49-F238E27FC236}">
                <a16:creationId xmlns:a16="http://schemas.microsoft.com/office/drawing/2014/main" id="{C9234F41-2CA5-41D1-A3AA-05862C5C909A}"/>
              </a:ext>
            </a:extLst>
          </p:cNvPr>
          <p:cNvSpPr>
            <a:spLocks noGrp="1"/>
          </p:cNvSpPr>
          <p:nvPr>
            <p:ph type="sldNum" sz="quarter" idx="13"/>
          </p:nvPr>
        </p:nvSpPr>
        <p:spPr/>
        <p:txBody>
          <a:bodyPr/>
          <a:lstStyle>
            <a:lvl1pPr>
              <a:defRPr>
                <a:solidFill>
                  <a:schemeClr val="bg1"/>
                </a:solidFill>
              </a:defRPr>
            </a:lvl1pPr>
          </a:lstStyle>
          <a:p>
            <a:fld id="{09471650-AE8C-4F0A-9990-7EAE6F8DE484}" type="slidenum">
              <a:rPr lang="en-GB" smtClean="0"/>
              <a:pPr/>
              <a:t>‹#›</a:t>
            </a:fld>
            <a:endParaRPr lang="en-GB"/>
          </a:p>
        </p:txBody>
      </p:sp>
      <p:sp>
        <p:nvSpPr>
          <p:cNvPr id="3" name="Footer Placeholder 2">
            <a:extLst>
              <a:ext uri="{FF2B5EF4-FFF2-40B4-BE49-F238E27FC236}">
                <a16:creationId xmlns:a16="http://schemas.microsoft.com/office/drawing/2014/main" id="{26CA933F-2B9D-485E-A18A-B95FC5481E62}"/>
              </a:ext>
            </a:extLst>
          </p:cNvPr>
          <p:cNvSpPr>
            <a:spLocks noGrp="1"/>
          </p:cNvSpPr>
          <p:nvPr>
            <p:ph type="ftr" sz="quarter" idx="14"/>
          </p:nvPr>
        </p:nvSpPr>
        <p:spPr/>
        <p:txBody>
          <a:bodyPr/>
          <a:lstStyle>
            <a:lvl1pPr>
              <a:defRPr>
                <a:solidFill>
                  <a:schemeClr val="bg1"/>
                </a:solidFill>
              </a:defRPr>
            </a:lvl1pPr>
          </a:lstStyle>
          <a:p>
            <a:endParaRPr lang="en-GB"/>
          </a:p>
        </p:txBody>
      </p:sp>
      <p:sp>
        <p:nvSpPr>
          <p:cNvPr id="8" name="Freeform 5">
            <a:extLst>
              <a:ext uri="{FF2B5EF4-FFF2-40B4-BE49-F238E27FC236}">
                <a16:creationId xmlns:a16="http://schemas.microsoft.com/office/drawing/2014/main" id="{75F8C091-CB3B-436D-AC6F-7E40A4107791}"/>
              </a:ext>
            </a:extLst>
          </p:cNvPr>
          <p:cNvSpPr>
            <a:spLocks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5">
            <a:extLst>
              <a:ext uri="{FF2B5EF4-FFF2-40B4-BE49-F238E27FC236}">
                <a16:creationId xmlns:a16="http://schemas.microsoft.com/office/drawing/2014/main" id="{053DDDC4-9516-4914-8E85-C3BA04479552}"/>
              </a:ext>
            </a:extLst>
          </p:cNvPr>
          <p:cNvSpPr>
            <a:spLocks noGrp="1"/>
          </p:cNvSpPr>
          <p:nvPr>
            <p:ph type="body" sz="quarter" idx="15"/>
          </p:nvPr>
        </p:nvSpPr>
        <p:spPr>
          <a:xfrm>
            <a:off x="371475" y="1333500"/>
            <a:ext cx="11436350" cy="513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Title 4">
            <a:extLst>
              <a:ext uri="{FF2B5EF4-FFF2-40B4-BE49-F238E27FC236}">
                <a16:creationId xmlns:a16="http://schemas.microsoft.com/office/drawing/2014/main" id="{A5483DCB-2F04-4C13-92DD-ACDD2D3020EF}"/>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Tree>
    <p:extLst>
      <p:ext uri="{BB962C8B-B14F-4D97-AF65-F5344CB8AC3E}">
        <p14:creationId xmlns:p14="http://schemas.microsoft.com/office/powerpoint/2010/main" val="77567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Slide Number Placeholder 8">
            <a:extLst>
              <a:ext uri="{FF2B5EF4-FFF2-40B4-BE49-F238E27FC236}">
                <a16:creationId xmlns:a16="http://schemas.microsoft.com/office/drawing/2014/main" id="{8548D267-FBFF-4AD0-BA08-F5EE91AFB0DF}"/>
              </a:ext>
            </a:extLst>
          </p:cNvPr>
          <p:cNvSpPr>
            <a:spLocks noGrp="1"/>
          </p:cNvSpPr>
          <p:nvPr>
            <p:ph type="sldNum" sz="quarter" idx="14"/>
          </p:nvPr>
        </p:nvSpPr>
        <p:spPr/>
        <p:txBody>
          <a:bodyPr/>
          <a:lstStyle/>
          <a:p>
            <a:fld id="{09471650-AE8C-4F0A-9990-7EAE6F8DE484}" type="slidenum">
              <a:rPr lang="en-GB" smtClean="0"/>
              <a:pPr/>
              <a:t>‹#›</a:t>
            </a:fld>
            <a:endParaRPr lang="en-GB"/>
          </a:p>
        </p:txBody>
      </p:sp>
      <p:sp>
        <p:nvSpPr>
          <p:cNvPr id="5" name="Footer Placeholder 4">
            <a:extLst>
              <a:ext uri="{FF2B5EF4-FFF2-40B4-BE49-F238E27FC236}">
                <a16:creationId xmlns:a16="http://schemas.microsoft.com/office/drawing/2014/main" id="{0330FFD3-61B9-4B15-8B7F-0FAE7F799A71}"/>
              </a:ext>
            </a:extLst>
          </p:cNvPr>
          <p:cNvSpPr>
            <a:spLocks noGrp="1"/>
          </p:cNvSpPr>
          <p:nvPr>
            <p:ph type="ftr" sz="quarter" idx="16"/>
          </p:nvPr>
        </p:nvSpPr>
        <p:spPr/>
        <p:txBody>
          <a:bodyPr/>
          <a:lstStyle/>
          <a:p>
            <a:endParaRPr lang="en-GB"/>
          </a:p>
        </p:txBody>
      </p:sp>
      <p:sp>
        <p:nvSpPr>
          <p:cNvPr id="8" name="Text Placeholder 7">
            <a:extLst>
              <a:ext uri="{FF2B5EF4-FFF2-40B4-BE49-F238E27FC236}">
                <a16:creationId xmlns:a16="http://schemas.microsoft.com/office/drawing/2014/main" id="{9BCAB953-E302-4DC8-8A0D-6491A5B4EBE8}"/>
              </a:ext>
            </a:extLst>
          </p:cNvPr>
          <p:cNvSpPr>
            <a:spLocks noGrp="1"/>
          </p:cNvSpPr>
          <p:nvPr>
            <p:ph type="body" sz="quarter" idx="17"/>
          </p:nvPr>
        </p:nvSpPr>
        <p:spPr>
          <a:xfrm>
            <a:off x="371475" y="1333500"/>
            <a:ext cx="5341938" cy="51323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Text Placeholder 7">
            <a:extLst>
              <a:ext uri="{FF2B5EF4-FFF2-40B4-BE49-F238E27FC236}">
                <a16:creationId xmlns:a16="http://schemas.microsoft.com/office/drawing/2014/main" id="{E53CF106-BD0A-4C3A-BE50-808C5A110E74}"/>
              </a:ext>
            </a:extLst>
          </p:cNvPr>
          <p:cNvSpPr>
            <a:spLocks noGrp="1"/>
          </p:cNvSpPr>
          <p:nvPr>
            <p:ph type="body" sz="quarter" idx="18"/>
          </p:nvPr>
        </p:nvSpPr>
        <p:spPr>
          <a:xfrm>
            <a:off x="6478589" y="1333500"/>
            <a:ext cx="5341938" cy="51323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 name="Title 2">
            <a:extLst>
              <a:ext uri="{FF2B5EF4-FFF2-40B4-BE49-F238E27FC236}">
                <a16:creationId xmlns:a16="http://schemas.microsoft.com/office/drawing/2014/main" id="{D58F25AB-1120-4CCC-B7D0-072F33E07F58}"/>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73091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alf Image">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Picture Placeholder 3">
            <a:extLst>
              <a:ext uri="{FF2B5EF4-FFF2-40B4-BE49-F238E27FC236}">
                <a16:creationId xmlns:a16="http://schemas.microsoft.com/office/drawing/2014/main" id="{B5F99270-205C-4E90-B33D-7AF4614C7257}"/>
              </a:ext>
            </a:extLst>
          </p:cNvPr>
          <p:cNvSpPr>
            <a:spLocks noGrp="1"/>
          </p:cNvSpPr>
          <p:nvPr>
            <p:ph type="pic" sz="quarter" idx="11"/>
          </p:nvPr>
        </p:nvSpPr>
        <p:spPr>
          <a:xfrm>
            <a:off x="6096000" y="1333500"/>
            <a:ext cx="5724525" cy="5132388"/>
          </a:xfrm>
          <a:prstGeom prst="rect">
            <a:avLst/>
          </a:prstGeom>
          <a:solidFill>
            <a:schemeClr val="bg1">
              <a:lumMod val="85000"/>
            </a:schemeClr>
          </a:solidFill>
        </p:spPr>
        <p:txBody>
          <a:bodyPr tIns="468000" rIns="0" anchor="ctr" anchorCtr="0"/>
          <a:lstStyle>
            <a:lvl1pPr marL="0" indent="0" algn="ctr">
              <a:buFontTx/>
              <a:buNone/>
              <a:defRPr/>
            </a:lvl1pPr>
          </a:lstStyle>
          <a:p>
            <a:r>
              <a:rPr lang="fr-FR"/>
              <a:t>Cliquez sur l'icône pour ajouter une image</a:t>
            </a:r>
            <a:endParaRPr lang="en-GB"/>
          </a:p>
        </p:txBody>
      </p:sp>
      <p:sp>
        <p:nvSpPr>
          <p:cNvPr id="3" name="Footer Placeholder 2">
            <a:extLst>
              <a:ext uri="{FF2B5EF4-FFF2-40B4-BE49-F238E27FC236}">
                <a16:creationId xmlns:a16="http://schemas.microsoft.com/office/drawing/2014/main" id="{86D627E1-BC7E-4063-B040-190A4AE58A73}"/>
              </a:ext>
            </a:extLst>
          </p:cNvPr>
          <p:cNvSpPr>
            <a:spLocks noGrp="1"/>
          </p:cNvSpPr>
          <p:nvPr>
            <p:ph type="ftr" sz="quarter" idx="12"/>
          </p:nvPr>
        </p:nvSpPr>
        <p:spPr/>
        <p:txBody>
          <a:bodyPr/>
          <a:lstStyle/>
          <a:p>
            <a:endParaRPr lang="en-GB"/>
          </a:p>
        </p:txBody>
      </p:sp>
      <p:sp>
        <p:nvSpPr>
          <p:cNvPr id="5" name="Slide Number Placeholder 4">
            <a:extLst>
              <a:ext uri="{FF2B5EF4-FFF2-40B4-BE49-F238E27FC236}">
                <a16:creationId xmlns:a16="http://schemas.microsoft.com/office/drawing/2014/main" id="{0272F699-CBDD-4FE2-836F-A7F40CA9F10E}"/>
              </a:ext>
            </a:extLst>
          </p:cNvPr>
          <p:cNvSpPr>
            <a:spLocks noGrp="1"/>
          </p:cNvSpPr>
          <p:nvPr>
            <p:ph type="sldNum" sz="quarter" idx="13"/>
          </p:nvPr>
        </p:nvSpPr>
        <p:spPr/>
        <p:txBody>
          <a:bodyPr/>
          <a:lstStyle/>
          <a:p>
            <a:fld id="{09471650-AE8C-4F0A-9990-7EAE6F8DE484}" type="slidenum">
              <a:rPr lang="en-GB" smtClean="0"/>
              <a:pPr/>
              <a:t>‹#›</a:t>
            </a:fld>
            <a:endParaRPr lang="en-GB"/>
          </a:p>
        </p:txBody>
      </p:sp>
      <p:sp>
        <p:nvSpPr>
          <p:cNvPr id="12" name="Text Placeholder 7">
            <a:extLst>
              <a:ext uri="{FF2B5EF4-FFF2-40B4-BE49-F238E27FC236}">
                <a16:creationId xmlns:a16="http://schemas.microsoft.com/office/drawing/2014/main" id="{99CC8F7F-99D0-4D2B-93CB-F026FA291147}"/>
              </a:ext>
            </a:extLst>
          </p:cNvPr>
          <p:cNvSpPr>
            <a:spLocks noGrp="1"/>
          </p:cNvSpPr>
          <p:nvPr>
            <p:ph type="body" sz="quarter" idx="17"/>
          </p:nvPr>
        </p:nvSpPr>
        <p:spPr>
          <a:xfrm>
            <a:off x="371475" y="1333500"/>
            <a:ext cx="5341938" cy="51323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Title 5">
            <a:extLst>
              <a:ext uri="{FF2B5EF4-FFF2-40B4-BE49-F238E27FC236}">
                <a16:creationId xmlns:a16="http://schemas.microsoft.com/office/drawing/2014/main" id="{2F63069D-25B0-44BE-84EA-7E4A96AC4F5A}"/>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267725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3/4 Image">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Picture Placeholder 7">
            <a:extLst>
              <a:ext uri="{FF2B5EF4-FFF2-40B4-BE49-F238E27FC236}">
                <a16:creationId xmlns:a16="http://schemas.microsoft.com/office/drawing/2014/main" id="{CE60E313-6764-45F4-8E53-5C86A750FD0C}"/>
              </a:ext>
            </a:extLst>
          </p:cNvPr>
          <p:cNvSpPr>
            <a:spLocks noGrp="1"/>
          </p:cNvSpPr>
          <p:nvPr>
            <p:ph type="pic" sz="quarter" idx="11"/>
          </p:nvPr>
        </p:nvSpPr>
        <p:spPr>
          <a:xfrm>
            <a:off x="3429000" y="1333500"/>
            <a:ext cx="8391525" cy="5132388"/>
          </a:xfrm>
          <a:prstGeom prst="rect">
            <a:avLst/>
          </a:prstGeom>
          <a:solidFill>
            <a:schemeClr val="bg1">
              <a:lumMod val="85000"/>
            </a:schemeClr>
          </a:solidFill>
        </p:spPr>
        <p:txBody>
          <a:bodyPr tIns="468000" rIns="0" anchor="ctr" anchorCtr="0"/>
          <a:lstStyle>
            <a:lvl1pPr marL="0" indent="0" algn="ctr">
              <a:buFontTx/>
              <a:buNone/>
              <a:defRPr/>
            </a:lvl1pPr>
          </a:lstStyle>
          <a:p>
            <a:r>
              <a:rPr lang="fr-FR"/>
              <a:t>Cliquez sur l'icône pour ajouter une image</a:t>
            </a:r>
            <a:endParaRPr lang="en-GB"/>
          </a:p>
        </p:txBody>
      </p:sp>
      <p:sp>
        <p:nvSpPr>
          <p:cNvPr id="4" name="Footer Placeholder 3">
            <a:extLst>
              <a:ext uri="{FF2B5EF4-FFF2-40B4-BE49-F238E27FC236}">
                <a16:creationId xmlns:a16="http://schemas.microsoft.com/office/drawing/2014/main" id="{18C4C6F1-2968-453B-BD3B-B08D7E0228C5}"/>
              </a:ext>
            </a:extLst>
          </p:cNvPr>
          <p:cNvSpPr>
            <a:spLocks noGrp="1"/>
          </p:cNvSpPr>
          <p:nvPr>
            <p:ph type="ftr" sz="quarter" idx="12"/>
          </p:nvPr>
        </p:nvSpPr>
        <p:spPr/>
        <p:txBody>
          <a:bodyPr/>
          <a:lstStyle/>
          <a:p>
            <a:endParaRPr lang="en-GB"/>
          </a:p>
        </p:txBody>
      </p:sp>
      <p:sp>
        <p:nvSpPr>
          <p:cNvPr id="5" name="Slide Number Placeholder 4">
            <a:extLst>
              <a:ext uri="{FF2B5EF4-FFF2-40B4-BE49-F238E27FC236}">
                <a16:creationId xmlns:a16="http://schemas.microsoft.com/office/drawing/2014/main" id="{0440CC30-BDCF-4F30-99B4-8377E229DF12}"/>
              </a:ext>
            </a:extLst>
          </p:cNvPr>
          <p:cNvSpPr>
            <a:spLocks noGrp="1"/>
          </p:cNvSpPr>
          <p:nvPr>
            <p:ph type="sldNum" sz="quarter" idx="13"/>
          </p:nvPr>
        </p:nvSpPr>
        <p:spPr/>
        <p:txBody>
          <a:bodyPr/>
          <a:lstStyle/>
          <a:p>
            <a:fld id="{09471650-AE8C-4F0A-9990-7EAE6F8DE484}" type="slidenum">
              <a:rPr lang="en-GB" smtClean="0"/>
              <a:pPr/>
              <a:t>‹#›</a:t>
            </a:fld>
            <a:endParaRPr lang="en-GB"/>
          </a:p>
        </p:txBody>
      </p:sp>
      <p:sp>
        <p:nvSpPr>
          <p:cNvPr id="13" name="Text Placeholder 7">
            <a:extLst>
              <a:ext uri="{FF2B5EF4-FFF2-40B4-BE49-F238E27FC236}">
                <a16:creationId xmlns:a16="http://schemas.microsoft.com/office/drawing/2014/main" id="{3E3F5180-2E2B-46A2-AC7C-C5175E6CB4B3}"/>
              </a:ext>
            </a:extLst>
          </p:cNvPr>
          <p:cNvSpPr>
            <a:spLocks noGrp="1"/>
          </p:cNvSpPr>
          <p:nvPr>
            <p:ph type="body" sz="quarter" idx="17"/>
          </p:nvPr>
        </p:nvSpPr>
        <p:spPr>
          <a:xfrm>
            <a:off x="371475" y="1333500"/>
            <a:ext cx="2910480" cy="5132388"/>
          </a:xfrm>
        </p:spPr>
        <p:txBody>
          <a:bodyPr/>
          <a:lstStyle/>
          <a:p>
            <a:pPr lvl="0"/>
            <a:r>
              <a:rPr lang="fr-FR"/>
              <a:t>Cliquez pour modifier les styles du texte du masque</a:t>
            </a:r>
          </a:p>
          <a:p>
            <a:pPr lvl="1"/>
            <a:r>
              <a:rPr lang="fr-FR"/>
              <a:t>Deuxième niveau</a:t>
            </a:r>
          </a:p>
        </p:txBody>
      </p:sp>
      <p:sp>
        <p:nvSpPr>
          <p:cNvPr id="3" name="Title 2">
            <a:extLst>
              <a:ext uri="{FF2B5EF4-FFF2-40B4-BE49-F238E27FC236}">
                <a16:creationId xmlns:a16="http://schemas.microsoft.com/office/drawing/2014/main" id="{107F9D89-2DD0-4247-B6F9-46FC84B672C4}"/>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26362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Picture Placeholder 7">
            <a:extLst>
              <a:ext uri="{FF2B5EF4-FFF2-40B4-BE49-F238E27FC236}">
                <a16:creationId xmlns:a16="http://schemas.microsoft.com/office/drawing/2014/main" id="{CE60E313-6764-45F4-8E53-5C86A750FD0C}"/>
              </a:ext>
            </a:extLst>
          </p:cNvPr>
          <p:cNvSpPr>
            <a:spLocks noGrp="1"/>
          </p:cNvSpPr>
          <p:nvPr>
            <p:ph type="pic" sz="quarter" idx="11"/>
          </p:nvPr>
        </p:nvSpPr>
        <p:spPr>
          <a:xfrm>
            <a:off x="371476" y="1333500"/>
            <a:ext cx="11449050" cy="5132388"/>
          </a:xfrm>
          <a:prstGeom prst="rect">
            <a:avLst/>
          </a:prstGeom>
          <a:solidFill>
            <a:schemeClr val="bg1">
              <a:lumMod val="85000"/>
            </a:schemeClr>
          </a:solidFill>
        </p:spPr>
        <p:txBody>
          <a:bodyPr tIns="612000" anchor="ctr" anchorCtr="0"/>
          <a:lstStyle>
            <a:lvl1pPr marL="0" indent="0" algn="ctr">
              <a:buFontTx/>
              <a:buNone/>
              <a:defRPr/>
            </a:lvl1pPr>
          </a:lstStyle>
          <a:p>
            <a:r>
              <a:rPr lang="fr-FR"/>
              <a:t>Cliquez sur l'icône pour ajouter une image</a:t>
            </a:r>
            <a:endParaRPr lang="en-GB"/>
          </a:p>
        </p:txBody>
      </p:sp>
      <p:sp>
        <p:nvSpPr>
          <p:cNvPr id="5" name="Footer Placeholder 4">
            <a:extLst>
              <a:ext uri="{FF2B5EF4-FFF2-40B4-BE49-F238E27FC236}">
                <a16:creationId xmlns:a16="http://schemas.microsoft.com/office/drawing/2014/main" id="{5AEB56F6-E36F-4031-B8E9-3FFA7CE09E9B}"/>
              </a:ext>
            </a:extLst>
          </p:cNvPr>
          <p:cNvSpPr>
            <a:spLocks noGrp="1"/>
          </p:cNvSpPr>
          <p:nvPr>
            <p:ph type="ftr" sz="quarter" idx="12"/>
          </p:nvPr>
        </p:nvSpPr>
        <p:spPr/>
        <p:txBody>
          <a:bodyPr/>
          <a:lstStyle/>
          <a:p>
            <a:endParaRPr lang="en-GB"/>
          </a:p>
        </p:txBody>
      </p:sp>
      <p:sp>
        <p:nvSpPr>
          <p:cNvPr id="9" name="Slide Number Placeholder 8">
            <a:extLst>
              <a:ext uri="{FF2B5EF4-FFF2-40B4-BE49-F238E27FC236}">
                <a16:creationId xmlns:a16="http://schemas.microsoft.com/office/drawing/2014/main" id="{97055289-D0EC-4215-82F3-A3E624266350}"/>
              </a:ext>
            </a:extLst>
          </p:cNvPr>
          <p:cNvSpPr>
            <a:spLocks noGrp="1"/>
          </p:cNvSpPr>
          <p:nvPr>
            <p:ph type="sldNum" sz="quarter" idx="13"/>
          </p:nvPr>
        </p:nvSpPr>
        <p:spPr/>
        <p:txBody>
          <a:body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44BB74B2-2F18-440B-849C-438EB0CEAB9F}"/>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9462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light blu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fr-FR"/>
              <a:t>Modifiez le style du titre</a:t>
            </a:r>
            <a:endParaRPr lang="en-GB"/>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4381073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ta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fr-FR"/>
              <a:t>Modifiez le style du titre</a:t>
            </a:r>
            <a:endParaRPr lang="en-GB"/>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29921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urpl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fr-FR"/>
              <a:t>Modifiez le style du titre</a:t>
            </a:r>
            <a:endParaRPr lang="en-GB"/>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598393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bg>
      <p:bgRef idx="1001">
        <a:schemeClr val="bg2"/>
      </p:bgRef>
    </p:bg>
    <p:spTree>
      <p:nvGrpSpPr>
        <p:cNvPr id="1" name=""/>
        <p:cNvGrpSpPr/>
        <p:nvPr/>
      </p:nvGrpSpPr>
      <p:grpSpPr>
        <a:xfrm>
          <a:off x="0" y="0"/>
          <a:ext cx="0" cy="0"/>
          <a:chOff x="0" y="0"/>
          <a:chExt cx="0" cy="0"/>
        </a:xfrm>
      </p:grpSpPr>
      <p:pic>
        <p:nvPicPr>
          <p:cNvPr id="7" name="Picture Placeholder 18">
            <a:extLst>
              <a:ext uri="{FF2B5EF4-FFF2-40B4-BE49-F238E27FC236}">
                <a16:creationId xmlns:a16="http://schemas.microsoft.com/office/drawing/2014/main" id="{C8FBE83B-2C5E-409B-A41F-54ECC526D10F}"/>
              </a:ext>
            </a:extLst>
          </p:cNvPr>
          <p:cNvPicPr>
            <a:picLocks noChangeAspect="1"/>
          </p:cNvPicPr>
          <p:nvPr userDrawn="1"/>
        </p:nvPicPr>
        <p:blipFill rotWithShape="1">
          <a:blip r:embed="rId2"/>
          <a:srcRect t="7" r="3127" b="7"/>
          <a:stretch/>
        </p:blipFill>
        <p:spPr>
          <a:xfrm>
            <a:off x="1" y="0"/>
            <a:ext cx="12192000" cy="685800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4154155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fr-FR"/>
              <a:t>Modifiez le style du titre</a:t>
            </a:r>
            <a:endParaRPr lang="en-GB"/>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309414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dark blu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fr-FR"/>
              <a:t>Modifiez le style du titre</a:t>
            </a:r>
            <a:endParaRPr lang="en-GB"/>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561557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brow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fr-FR"/>
              <a:t>Modifiez le style du titre</a:t>
            </a:r>
            <a:endParaRPr lang="en-GB"/>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7836324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Chart Placeholder 8">
            <a:extLst>
              <a:ext uri="{FF2B5EF4-FFF2-40B4-BE49-F238E27FC236}">
                <a16:creationId xmlns:a16="http://schemas.microsoft.com/office/drawing/2014/main" id="{B11BEAE7-2321-4447-AFD7-9628AFD2EA5D}"/>
              </a:ext>
            </a:extLst>
          </p:cNvPr>
          <p:cNvSpPr>
            <a:spLocks noGrp="1"/>
          </p:cNvSpPr>
          <p:nvPr>
            <p:ph type="chart" sz="quarter" idx="11"/>
          </p:nvPr>
        </p:nvSpPr>
        <p:spPr>
          <a:xfrm>
            <a:off x="6422906" y="1333500"/>
            <a:ext cx="5400000" cy="4740276"/>
          </a:xfrm>
          <a:prstGeom prst="rect">
            <a:avLst/>
          </a:prstGeom>
        </p:spPr>
        <p:txBody>
          <a:bodyPr tIns="540000" anchor="ctr" anchorCtr="0"/>
          <a:lstStyle>
            <a:lvl1pPr marL="0" indent="0" algn="ctr">
              <a:buFontTx/>
              <a:buNone/>
              <a:defRPr/>
            </a:lvl1pPr>
          </a:lstStyle>
          <a:p>
            <a:r>
              <a:rPr lang="fr-FR"/>
              <a:t>Cliquez sur l'icône pour ajouter un graphique</a:t>
            </a:r>
            <a:endParaRPr lang="en-GB"/>
          </a:p>
        </p:txBody>
      </p:sp>
      <p:sp>
        <p:nvSpPr>
          <p:cNvPr id="3" name="Footer Placeholder 2">
            <a:extLst>
              <a:ext uri="{FF2B5EF4-FFF2-40B4-BE49-F238E27FC236}">
                <a16:creationId xmlns:a16="http://schemas.microsoft.com/office/drawing/2014/main" id="{2EF67ACF-BFB2-4AB0-B558-138068684A88}"/>
              </a:ext>
            </a:extLst>
          </p:cNvPr>
          <p:cNvSpPr>
            <a:spLocks noGrp="1"/>
          </p:cNvSpPr>
          <p:nvPr>
            <p:ph type="ftr" sz="quarter" idx="12"/>
          </p:nvPr>
        </p:nvSpPr>
        <p:spPr/>
        <p:txBody>
          <a:bodyPr/>
          <a:lstStyle/>
          <a:p>
            <a:endParaRPr lang="en-GB"/>
          </a:p>
        </p:txBody>
      </p:sp>
      <p:sp>
        <p:nvSpPr>
          <p:cNvPr id="4" name="Slide Number Placeholder 3">
            <a:extLst>
              <a:ext uri="{FF2B5EF4-FFF2-40B4-BE49-F238E27FC236}">
                <a16:creationId xmlns:a16="http://schemas.microsoft.com/office/drawing/2014/main" id="{E3D4E265-F064-4F0B-A493-9EF6D3CF0337}"/>
              </a:ext>
            </a:extLst>
          </p:cNvPr>
          <p:cNvSpPr>
            <a:spLocks noGrp="1"/>
          </p:cNvSpPr>
          <p:nvPr>
            <p:ph type="sldNum" sz="quarter" idx="13"/>
          </p:nvPr>
        </p:nvSpPr>
        <p:spPr/>
        <p:txBody>
          <a:bodyPr/>
          <a:lstStyle/>
          <a:p>
            <a:fld id="{09471650-AE8C-4F0A-9990-7EAE6F8DE484}" type="slidenum">
              <a:rPr lang="en-GB" smtClean="0"/>
              <a:pPr/>
              <a:t>‹#›</a:t>
            </a:fld>
            <a:endParaRPr lang="en-GB"/>
          </a:p>
        </p:txBody>
      </p:sp>
      <p:sp>
        <p:nvSpPr>
          <p:cNvPr id="15" name="Text Placeholder 7">
            <a:extLst>
              <a:ext uri="{FF2B5EF4-FFF2-40B4-BE49-F238E27FC236}">
                <a16:creationId xmlns:a16="http://schemas.microsoft.com/office/drawing/2014/main" id="{1751B778-8C10-4C09-A597-DEE06E2902E5}"/>
              </a:ext>
            </a:extLst>
          </p:cNvPr>
          <p:cNvSpPr>
            <a:spLocks noGrp="1"/>
          </p:cNvSpPr>
          <p:nvPr>
            <p:ph type="body" sz="quarter" idx="17"/>
          </p:nvPr>
        </p:nvSpPr>
        <p:spPr>
          <a:xfrm>
            <a:off x="371474" y="1333500"/>
            <a:ext cx="5722143" cy="51323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Title 4">
            <a:extLst>
              <a:ext uri="{FF2B5EF4-FFF2-40B4-BE49-F238E27FC236}">
                <a16:creationId xmlns:a16="http://schemas.microsoft.com/office/drawing/2014/main" id="{61A58C71-1228-4263-B649-6D475D034A52}"/>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7147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3/4 Char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0" name="Chart Placeholder 8">
            <a:extLst>
              <a:ext uri="{FF2B5EF4-FFF2-40B4-BE49-F238E27FC236}">
                <a16:creationId xmlns:a16="http://schemas.microsoft.com/office/drawing/2014/main" id="{F88D08FB-754A-49BC-8DAD-0E6969330D23}"/>
              </a:ext>
            </a:extLst>
          </p:cNvPr>
          <p:cNvSpPr>
            <a:spLocks noGrp="1"/>
          </p:cNvSpPr>
          <p:nvPr>
            <p:ph type="chart" sz="quarter" idx="12"/>
          </p:nvPr>
        </p:nvSpPr>
        <p:spPr>
          <a:xfrm>
            <a:off x="3429000" y="1333500"/>
            <a:ext cx="8391525" cy="4740276"/>
          </a:xfrm>
          <a:prstGeom prst="rect">
            <a:avLst/>
          </a:prstGeom>
        </p:spPr>
        <p:txBody>
          <a:bodyPr tIns="576000" anchor="ctr" anchorCtr="0"/>
          <a:lstStyle>
            <a:lvl1pPr marL="0" indent="0" algn="ctr">
              <a:buFontTx/>
              <a:buNone/>
              <a:defRPr/>
            </a:lvl1pPr>
          </a:lstStyle>
          <a:p>
            <a:r>
              <a:rPr lang="fr-FR"/>
              <a:t>Cliquez sur l'icône pour ajouter un graphique</a:t>
            </a:r>
            <a:endParaRPr lang="en-GB"/>
          </a:p>
        </p:txBody>
      </p:sp>
      <p:sp>
        <p:nvSpPr>
          <p:cNvPr id="5" name="Footer Placeholder 4">
            <a:extLst>
              <a:ext uri="{FF2B5EF4-FFF2-40B4-BE49-F238E27FC236}">
                <a16:creationId xmlns:a16="http://schemas.microsoft.com/office/drawing/2014/main" id="{E41D3A43-146B-45DD-8298-642163DF59A2}"/>
              </a:ext>
            </a:extLst>
          </p:cNvPr>
          <p:cNvSpPr>
            <a:spLocks noGrp="1"/>
          </p:cNvSpPr>
          <p:nvPr>
            <p:ph type="ftr" sz="quarter" idx="13"/>
          </p:nvPr>
        </p:nvSpPr>
        <p:spPr/>
        <p:txBody>
          <a:bodyPr/>
          <a:lstStyle/>
          <a:p>
            <a:endParaRPr lang="en-GB"/>
          </a:p>
        </p:txBody>
      </p:sp>
      <p:sp>
        <p:nvSpPr>
          <p:cNvPr id="6" name="Slide Number Placeholder 5">
            <a:extLst>
              <a:ext uri="{FF2B5EF4-FFF2-40B4-BE49-F238E27FC236}">
                <a16:creationId xmlns:a16="http://schemas.microsoft.com/office/drawing/2014/main" id="{8E8A6E8E-8375-4FB6-982A-AB589BBA71CB}"/>
              </a:ext>
            </a:extLst>
          </p:cNvPr>
          <p:cNvSpPr>
            <a:spLocks noGrp="1"/>
          </p:cNvSpPr>
          <p:nvPr>
            <p:ph type="sldNum" sz="quarter" idx="14"/>
          </p:nvPr>
        </p:nvSpPr>
        <p:spPr/>
        <p:txBody>
          <a:bodyPr/>
          <a:lstStyle/>
          <a:p>
            <a:fld id="{09471650-AE8C-4F0A-9990-7EAE6F8DE484}" type="slidenum">
              <a:rPr lang="en-GB" smtClean="0"/>
              <a:pPr/>
              <a:t>‹#›</a:t>
            </a:fld>
            <a:endParaRPr lang="en-GB"/>
          </a:p>
        </p:txBody>
      </p:sp>
      <p:sp>
        <p:nvSpPr>
          <p:cNvPr id="11" name="Text Placeholder 7">
            <a:extLst>
              <a:ext uri="{FF2B5EF4-FFF2-40B4-BE49-F238E27FC236}">
                <a16:creationId xmlns:a16="http://schemas.microsoft.com/office/drawing/2014/main" id="{91C9B866-7730-4900-A273-ADFB6FB0D5F2}"/>
              </a:ext>
            </a:extLst>
          </p:cNvPr>
          <p:cNvSpPr>
            <a:spLocks noGrp="1"/>
          </p:cNvSpPr>
          <p:nvPr>
            <p:ph type="body" sz="quarter" idx="17"/>
          </p:nvPr>
        </p:nvSpPr>
        <p:spPr>
          <a:xfrm>
            <a:off x="371475" y="1333500"/>
            <a:ext cx="2910480" cy="5132388"/>
          </a:xfrm>
        </p:spPr>
        <p:txBody>
          <a:bodyPr/>
          <a:lstStyle/>
          <a:p>
            <a:pPr lvl="0"/>
            <a:r>
              <a:rPr lang="fr-FR"/>
              <a:t>Cliquez pour modifier les styles du texte du masque</a:t>
            </a:r>
          </a:p>
          <a:p>
            <a:pPr lvl="1"/>
            <a:r>
              <a:rPr lang="fr-FR"/>
              <a:t>Deuxième niveau</a:t>
            </a:r>
          </a:p>
        </p:txBody>
      </p:sp>
      <p:sp>
        <p:nvSpPr>
          <p:cNvPr id="3" name="Title 2">
            <a:extLst>
              <a:ext uri="{FF2B5EF4-FFF2-40B4-BE49-F238E27FC236}">
                <a16:creationId xmlns:a16="http://schemas.microsoft.com/office/drawing/2014/main" id="{AC14BF8B-7E8D-4368-A62C-7B4DE10CDC11}"/>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559246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har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Chart Placeholder 8">
            <a:extLst>
              <a:ext uri="{FF2B5EF4-FFF2-40B4-BE49-F238E27FC236}">
                <a16:creationId xmlns:a16="http://schemas.microsoft.com/office/drawing/2014/main" id="{B11BEAE7-2321-4447-AFD7-9628AFD2EA5D}"/>
              </a:ext>
            </a:extLst>
          </p:cNvPr>
          <p:cNvSpPr>
            <a:spLocks noGrp="1"/>
          </p:cNvSpPr>
          <p:nvPr>
            <p:ph type="chart" sz="quarter" idx="11"/>
          </p:nvPr>
        </p:nvSpPr>
        <p:spPr>
          <a:xfrm>
            <a:off x="371476" y="1333500"/>
            <a:ext cx="11449050" cy="4740276"/>
          </a:xfrm>
          <a:prstGeom prst="rect">
            <a:avLst/>
          </a:prstGeom>
        </p:spPr>
        <p:txBody>
          <a:bodyPr tIns="576000" anchor="ctr" anchorCtr="0"/>
          <a:lstStyle>
            <a:lvl1pPr marL="0" indent="0" algn="ctr">
              <a:buFontTx/>
              <a:buNone/>
              <a:defRPr/>
            </a:lvl1pPr>
          </a:lstStyle>
          <a:p>
            <a:r>
              <a:rPr lang="fr-FR"/>
              <a:t>Cliquez sur l'icône pour ajouter un graphique</a:t>
            </a:r>
            <a:endParaRPr lang="en-GB"/>
          </a:p>
        </p:txBody>
      </p:sp>
      <p:sp>
        <p:nvSpPr>
          <p:cNvPr id="5" name="Footer Placeholder 4">
            <a:extLst>
              <a:ext uri="{FF2B5EF4-FFF2-40B4-BE49-F238E27FC236}">
                <a16:creationId xmlns:a16="http://schemas.microsoft.com/office/drawing/2014/main" id="{C38E4AFC-0964-4168-93CC-F7E64905AD5C}"/>
              </a:ext>
            </a:extLst>
          </p:cNvPr>
          <p:cNvSpPr>
            <a:spLocks noGrp="1"/>
          </p:cNvSpPr>
          <p:nvPr>
            <p:ph type="ftr" sz="quarter" idx="12"/>
          </p:nvPr>
        </p:nvSpPr>
        <p:spPr/>
        <p:txBody>
          <a:bodyPr/>
          <a:lstStyle/>
          <a:p>
            <a:endParaRPr lang="en-GB"/>
          </a:p>
        </p:txBody>
      </p:sp>
      <p:sp>
        <p:nvSpPr>
          <p:cNvPr id="8" name="Slide Number Placeholder 7">
            <a:extLst>
              <a:ext uri="{FF2B5EF4-FFF2-40B4-BE49-F238E27FC236}">
                <a16:creationId xmlns:a16="http://schemas.microsoft.com/office/drawing/2014/main" id="{F41EB80F-072C-4B77-A7D6-C9949BCEDB43}"/>
              </a:ext>
            </a:extLst>
          </p:cNvPr>
          <p:cNvSpPr>
            <a:spLocks noGrp="1"/>
          </p:cNvSpPr>
          <p:nvPr>
            <p:ph type="sldNum" sz="quarter" idx="13"/>
          </p:nvPr>
        </p:nvSpPr>
        <p:spPr/>
        <p:txBody>
          <a:body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7C63DBFB-A4CA-4959-A415-E0C001B06E7A}"/>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430914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68018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only 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8335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only t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71708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only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7748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Ref idx="1001">
        <a:schemeClr val="bg2"/>
      </p:bgRef>
    </p:bg>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3AE4B651-D3C0-4310-A40C-C42EBD81C7A6}"/>
              </a:ext>
            </a:extLst>
          </p:cNvPr>
          <p:cNvPicPr>
            <a:picLocks noChangeAspect="1"/>
          </p:cNvPicPr>
          <p:nvPr userDrawn="1"/>
        </p:nvPicPr>
        <p:blipFill rotWithShape="1">
          <a:blip r:embed="rId2"/>
          <a:srcRect t="16395" r="910"/>
          <a:stretch/>
        </p:blipFill>
        <p:spPr>
          <a:xfrm>
            <a:off x="0" y="0"/>
            <a:ext cx="12192000" cy="685800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40716603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only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01553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only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03126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st slid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B6E559-2AD5-4721-BBDF-0D120D4980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1958" y="2782834"/>
            <a:ext cx="5628083" cy="1292331"/>
          </a:xfrm>
          <a:prstGeom prst="rect">
            <a:avLst/>
          </a:prstGeom>
        </p:spPr>
      </p:pic>
    </p:spTree>
    <p:extLst>
      <p:ext uri="{BB962C8B-B14F-4D97-AF65-F5344CB8AC3E}">
        <p14:creationId xmlns:p14="http://schemas.microsoft.com/office/powerpoint/2010/main" val="18022960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3">
    <p:bg>
      <p:bgRef idx="1001">
        <a:schemeClr val="bg2"/>
      </p:bgRef>
    </p:bg>
    <p:spTree>
      <p:nvGrpSpPr>
        <p:cNvPr id="1" name=""/>
        <p:cNvGrpSpPr/>
        <p:nvPr/>
      </p:nvGrpSpPr>
      <p:grpSpPr>
        <a:xfrm>
          <a:off x="0" y="0"/>
          <a:ext cx="0" cy="0"/>
          <a:chOff x="0" y="0"/>
          <a:chExt cx="0" cy="0"/>
        </a:xfrm>
      </p:grpSpPr>
      <p:pic>
        <p:nvPicPr>
          <p:cNvPr id="6" name="Picture Placeholder 9">
            <a:extLst>
              <a:ext uri="{FF2B5EF4-FFF2-40B4-BE49-F238E27FC236}">
                <a16:creationId xmlns:a16="http://schemas.microsoft.com/office/drawing/2014/main" id="{70900553-94C4-4B72-8661-7FD89DD576AC}"/>
              </a:ext>
            </a:extLst>
          </p:cNvPr>
          <p:cNvPicPr>
            <a:picLocks noChangeAspect="1"/>
          </p:cNvPicPr>
          <p:nvPr userDrawn="1"/>
        </p:nvPicPr>
        <p:blipFill rotWithShape="1">
          <a:blip r:embed="rId2"/>
          <a:srcRect l="293" t="2016" b="13856"/>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FF966BD-F706-40D8-A748-82758CD662FC}"/>
              </a:ext>
            </a:extLst>
          </p:cNvPr>
          <p:cNvSpPr/>
          <p:nvPr userDrawn="1"/>
        </p:nvSpPr>
        <p:spPr>
          <a:xfrm>
            <a:off x="1" y="0"/>
            <a:ext cx="9802906" cy="6858000"/>
          </a:xfrm>
          <a:prstGeom prst="rect">
            <a:avLst/>
          </a:prstGeom>
          <a:gradFill>
            <a:gsLst>
              <a:gs pos="0">
                <a:schemeClr val="bg1">
                  <a:alpha val="48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0" y="-1"/>
            <a:ext cx="7339765" cy="2828003"/>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3429000"/>
            <a:ext cx="12398188" cy="3429001"/>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66208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4">
    <p:bg>
      <p:bgRef idx="1001">
        <a:schemeClr val="bg2"/>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6C98218-9AF0-46D6-9775-1A0ED22869AE}"/>
              </a:ext>
            </a:extLst>
          </p:cNvPr>
          <p:cNvPicPr>
            <a:picLocks noChangeAspect="1"/>
          </p:cNvPicPr>
          <p:nvPr userDrawn="1"/>
        </p:nvPicPr>
        <p:blipFill rotWithShape="1">
          <a:blip r:embed="rId2"/>
          <a:srcRect t="11623" r="1662" b="540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1" y="0"/>
            <a:ext cx="8458200" cy="6858000"/>
          </a:xfrm>
          <a:prstGeom prst="rect">
            <a:avLst/>
          </a:prstGeom>
          <a:gradFill>
            <a:gsLst>
              <a:gs pos="0">
                <a:schemeClr val="bg1">
                  <a:alpha val="25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0" y="-1"/>
            <a:ext cx="7339765" cy="2828003"/>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4249271"/>
            <a:ext cx="12398188" cy="260873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38257736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5">
    <p:bg>
      <p:bgRef idx="1001">
        <a:schemeClr val="bg2"/>
      </p:bgRef>
    </p:bg>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09C69A96-3524-4E40-A943-81CF38F27F2B}"/>
              </a:ext>
            </a:extLst>
          </p:cNvPr>
          <p:cNvPicPr>
            <a:picLocks noChangeAspect="1"/>
          </p:cNvPicPr>
          <p:nvPr userDrawn="1"/>
        </p:nvPicPr>
        <p:blipFill rotWithShape="1">
          <a:blip r:embed="rId2"/>
          <a:srcRect r="5491" b="20259"/>
          <a:stretch/>
        </p:blipFill>
        <p:spPr>
          <a:xfrm>
            <a:off x="1" y="-1"/>
            <a:ext cx="12191999" cy="6857999"/>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1" y="0"/>
            <a:ext cx="8458200" cy="6858000"/>
          </a:xfrm>
          <a:prstGeom prst="rect">
            <a:avLst/>
          </a:prstGeom>
          <a:gradFill>
            <a:gsLst>
              <a:gs pos="0">
                <a:schemeClr val="bg1">
                  <a:alpha val="25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1" y="0"/>
            <a:ext cx="5056094" cy="2043954"/>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4249271"/>
            <a:ext cx="12398188" cy="260873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29703972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6">
    <p:bg>
      <p:bgRef idx="1001">
        <a:schemeClr val="bg2"/>
      </p:bgRef>
    </p:bg>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595525F3-B20E-47FE-994C-B0F1E2C8E6D9}"/>
              </a:ext>
            </a:extLst>
          </p:cNvPr>
          <p:cNvPicPr>
            <a:picLocks noChangeAspect="1"/>
          </p:cNvPicPr>
          <p:nvPr userDrawn="1"/>
        </p:nvPicPr>
        <p:blipFill rotWithShape="1">
          <a:blip r:embed="rId2"/>
          <a:srcRect l="1" r="784" b="16287"/>
          <a:stretch/>
        </p:blipFill>
        <p:spPr>
          <a:xfrm>
            <a:off x="-1" y="-1"/>
            <a:ext cx="12192001" cy="6857999"/>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0" y="0"/>
            <a:ext cx="10408023" cy="6858000"/>
          </a:xfrm>
          <a:prstGeom prst="rect">
            <a:avLst/>
          </a:prstGeom>
          <a:gradFill>
            <a:gsLst>
              <a:gs pos="0">
                <a:schemeClr val="bg1">
                  <a:alpha val="48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1" y="0"/>
            <a:ext cx="5056094" cy="2043954"/>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4249271"/>
            <a:ext cx="12398188" cy="260873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15246210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7">
    <p:bg>
      <p:bgRef idx="1001">
        <a:schemeClr val="bg2"/>
      </p:bgRef>
    </p:bg>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AD12AD4A-8792-4063-A48C-613E092B8F83}"/>
              </a:ext>
            </a:extLst>
          </p:cNvPr>
          <p:cNvPicPr>
            <a:picLocks noChangeAspect="1"/>
          </p:cNvPicPr>
          <p:nvPr userDrawn="1"/>
        </p:nvPicPr>
        <p:blipFill rotWithShape="1">
          <a:blip r:embed="rId2"/>
          <a:srcRect t="7813" b="7813"/>
          <a:stretch/>
        </p:blipFill>
        <p:spPr>
          <a:xfrm>
            <a:off x="1" y="-1"/>
            <a:ext cx="12191998" cy="6858002"/>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0" y="0"/>
            <a:ext cx="10408023" cy="6858000"/>
          </a:xfrm>
          <a:prstGeom prst="rect">
            <a:avLst/>
          </a:prstGeom>
          <a:gradFill>
            <a:gsLst>
              <a:gs pos="0">
                <a:schemeClr val="bg1">
                  <a:alpha val="27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1" y="0"/>
            <a:ext cx="5056094" cy="2043954"/>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3294529"/>
            <a:ext cx="12398188" cy="3563472"/>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18444061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 photo">
    <p:bg>
      <p:bgRef idx="1001">
        <a:schemeClr val="bg2"/>
      </p:bgRef>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1F95C96-CFA1-4028-BF6F-A09F966BE2CB}"/>
              </a:ext>
            </a:extLst>
          </p:cNvPr>
          <p:cNvSpPr>
            <a:spLocks noGrp="1"/>
          </p:cNvSpPr>
          <p:nvPr>
            <p:ph type="pic" sz="quarter" idx="11"/>
          </p:nvPr>
        </p:nvSpPr>
        <p:spPr>
          <a:xfrm>
            <a:off x="0" y="0"/>
            <a:ext cx="12192000" cy="6858000"/>
          </a:xfrm>
          <a:prstGeom prst="rect">
            <a:avLst/>
          </a:prstGeom>
          <a:solidFill>
            <a:schemeClr val="accent1"/>
          </a:solidFill>
        </p:spPr>
        <p:txBody>
          <a:bodyPr tIns="468000" anchor="ctr" anchorCtr="0"/>
          <a:lstStyle>
            <a:lvl1pPr marL="0" indent="0" algn="ctr">
              <a:buFontTx/>
              <a:buNone/>
              <a:defRPr>
                <a:solidFill>
                  <a:schemeClr val="tx1"/>
                </a:solidFill>
              </a:defRPr>
            </a:lvl1pPr>
          </a:lstStyle>
          <a:p>
            <a:r>
              <a:rPr lang="fr-FR"/>
              <a:t>Cliquez sur l'icône pour ajouter une image</a:t>
            </a:r>
            <a:endParaRPr lang="en-GB"/>
          </a:p>
        </p:txBody>
      </p:sp>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a:t>Presentation Name</a:t>
            </a:r>
            <a:endParaRPr lang="en-GB"/>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a:t>
            </a:r>
            <a:endParaRPr lang="en-GB"/>
          </a:p>
        </p:txBody>
      </p:sp>
      <p:sp>
        <p:nvSpPr>
          <p:cNvPr id="5" name="Text Placeholder 4">
            <a:extLst>
              <a:ext uri="{FF2B5EF4-FFF2-40B4-BE49-F238E27FC236}">
                <a16:creationId xmlns:a16="http://schemas.microsoft.com/office/drawing/2014/main" id="{BC0188C7-3DD4-434B-A140-1A947B547C99}"/>
              </a:ext>
            </a:extLst>
          </p:cNvPr>
          <p:cNvSpPr>
            <a:spLocks noGrp="1"/>
          </p:cNvSpPr>
          <p:nvPr>
            <p:ph type="body" sz="quarter" idx="13" hasCustomPrompt="1"/>
          </p:nvPr>
        </p:nvSpPr>
        <p:spPr>
          <a:xfrm>
            <a:off x="376238" y="379307"/>
            <a:ext cx="1674000" cy="385200"/>
          </a:xfrm>
          <a:blipFill>
            <a:blip r:embed="rId2"/>
            <a:stretch>
              <a:fillRect/>
            </a:stretch>
          </a:blipFill>
        </p:spPr>
        <p:txBody>
          <a:bodyPr>
            <a:normAutofit/>
          </a:bodyPr>
          <a:lstStyle>
            <a:lvl1pPr marL="0" indent="0">
              <a:buFontTx/>
              <a:buNone/>
              <a:defRPr sz="100"/>
            </a:lvl1pPr>
          </a:lstStyle>
          <a:p>
            <a:pPr lvl="0"/>
            <a:r>
              <a:rPr lang="en-US"/>
              <a:t> </a:t>
            </a:r>
            <a:endParaRPr lang="en-GB"/>
          </a:p>
        </p:txBody>
      </p:sp>
    </p:spTree>
    <p:extLst>
      <p:ext uri="{BB962C8B-B14F-4D97-AF65-F5344CB8AC3E}">
        <p14:creationId xmlns:p14="http://schemas.microsoft.com/office/powerpoint/2010/main" val="14511544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hidden="1"/>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2566" y="0"/>
            <a:ext cx="12193720" cy="6858000"/>
          </a:xfrm>
          <a:prstGeom prst="rect">
            <a:avLst/>
          </a:prstGeom>
        </p:spPr>
      </p:pic>
      <p:sp>
        <p:nvSpPr>
          <p:cNvPr id="2" name="Title Placeholder 1"/>
          <p:cNvSpPr>
            <a:spLocks noGrp="1"/>
          </p:cNvSpPr>
          <p:nvPr>
            <p:ph type="title"/>
          </p:nvPr>
        </p:nvSpPr>
        <p:spPr>
          <a:xfrm>
            <a:off x="371474" y="444483"/>
            <a:ext cx="9787991" cy="815991"/>
          </a:xfrm>
          <a:prstGeom prst="rect">
            <a:avLst/>
          </a:prstGeom>
        </p:spPr>
        <p:txBody>
          <a:bodyPr vert="horz" lIns="0" tIns="0" rIns="0" bIns="0" rtlCol="0" anchor="t" anchorCtr="0">
            <a:noAutofit/>
          </a:bodyPr>
          <a:lstStyle/>
          <a:p>
            <a:endParaRPr lang="en-GB"/>
          </a:p>
        </p:txBody>
      </p:sp>
      <p:sp>
        <p:nvSpPr>
          <p:cNvPr id="6" name="Slide Number Placeholder 5"/>
          <p:cNvSpPr>
            <a:spLocks noGrp="1"/>
          </p:cNvSpPr>
          <p:nvPr>
            <p:ph type="sldNum" sz="quarter" idx="4"/>
          </p:nvPr>
        </p:nvSpPr>
        <p:spPr>
          <a:xfrm>
            <a:off x="9083844" y="6592991"/>
            <a:ext cx="2736000" cy="144000"/>
          </a:xfrm>
          <a:prstGeom prst="rect">
            <a:avLst/>
          </a:prstGeom>
        </p:spPr>
        <p:txBody>
          <a:bodyPr vert="horz" lIns="0" tIns="0" rIns="0" bIns="0" rtlCol="0" anchor="ctr">
            <a:noAutofit/>
          </a:bodyPr>
          <a:lstStyle>
            <a:lvl1pPr algn="r">
              <a:defRPr sz="850">
                <a:solidFill>
                  <a:schemeClr val="tx2"/>
                </a:solidFill>
                <a:latin typeface="+mn-lt"/>
              </a:defRPr>
            </a:lvl1pPr>
          </a:lstStyle>
          <a:p>
            <a:fld id="{09471650-AE8C-4F0A-9990-7EAE6F8DE484}" type="slidenum">
              <a:rPr lang="en-GB" smtClean="0"/>
              <a:pPr/>
              <a:t>‹#›</a:t>
            </a:fld>
            <a:endParaRPr lang="en-GB"/>
          </a:p>
        </p:txBody>
      </p:sp>
      <p:sp>
        <p:nvSpPr>
          <p:cNvPr id="9" name="Freeform 5"/>
          <p:cNvSpPr>
            <a:spLocks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ooter Placeholder 6">
            <a:extLst>
              <a:ext uri="{FF2B5EF4-FFF2-40B4-BE49-F238E27FC236}">
                <a16:creationId xmlns:a16="http://schemas.microsoft.com/office/drawing/2014/main" id="{AD5222E4-0015-48F8-B91C-A7AF60FA246E}"/>
              </a:ext>
            </a:extLst>
          </p:cNvPr>
          <p:cNvSpPr>
            <a:spLocks noGrp="1"/>
          </p:cNvSpPr>
          <p:nvPr>
            <p:ph type="ftr" sz="quarter" idx="3"/>
          </p:nvPr>
        </p:nvSpPr>
        <p:spPr>
          <a:xfrm>
            <a:off x="377994" y="6592992"/>
            <a:ext cx="2736000" cy="150250"/>
          </a:xfrm>
          <a:prstGeom prst="rect">
            <a:avLst/>
          </a:prstGeom>
        </p:spPr>
        <p:txBody>
          <a:bodyPr vert="horz" lIns="91440" tIns="45720" rIns="91440" bIns="45720" rtlCol="0" anchor="ctr"/>
          <a:lstStyle>
            <a:lvl1pPr algn="l">
              <a:defRPr sz="850">
                <a:solidFill>
                  <a:schemeClr val="tx2"/>
                </a:solidFill>
                <a:latin typeface="+mn-lt"/>
              </a:defRPr>
            </a:lvl1pPr>
          </a:lstStyle>
          <a:p>
            <a:endParaRPr lang="en-GB"/>
          </a:p>
        </p:txBody>
      </p:sp>
      <p:sp>
        <p:nvSpPr>
          <p:cNvPr id="8" name="Text Placeholder 7">
            <a:extLst>
              <a:ext uri="{FF2B5EF4-FFF2-40B4-BE49-F238E27FC236}">
                <a16:creationId xmlns:a16="http://schemas.microsoft.com/office/drawing/2014/main" id="{8C553EBE-1727-4705-8E4C-A6A1EF4401D5}"/>
              </a:ext>
            </a:extLst>
          </p:cNvPr>
          <p:cNvSpPr>
            <a:spLocks noGrp="1"/>
          </p:cNvSpPr>
          <p:nvPr>
            <p:ph type="body" idx="1"/>
          </p:nvPr>
        </p:nvSpPr>
        <p:spPr>
          <a:xfrm>
            <a:off x="371474" y="1335268"/>
            <a:ext cx="10515600" cy="4351338"/>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 name="MSIPCMContentMarking" descr="{&quot;HashCode&quot;:-1220536117,&quot;Placement&quot;:&quot;Footer&quot;}">
            <a:extLst>
              <a:ext uri="{FF2B5EF4-FFF2-40B4-BE49-F238E27FC236}">
                <a16:creationId xmlns:a16="http://schemas.microsoft.com/office/drawing/2014/main" id="{5206FC09-1331-42CA-BDB3-EE8F2AA204DA}"/>
              </a:ext>
            </a:extLst>
          </p:cNvPr>
          <p:cNvSpPr txBox="1"/>
          <p:nvPr userDrawn="1"/>
        </p:nvSpPr>
        <p:spPr>
          <a:xfrm>
            <a:off x="0" y="6629836"/>
            <a:ext cx="1098097" cy="228163"/>
          </a:xfrm>
          <a:prstGeom prst="rect">
            <a:avLst/>
          </a:prstGeom>
          <a:noFill/>
        </p:spPr>
        <p:txBody>
          <a:bodyPr vert="horz" wrap="square" lIns="0" tIns="0" rIns="0" bIns="0" rtlCol="0" anchor="ctr" anchorCtr="1">
            <a:spAutoFit/>
          </a:bodyPr>
          <a:lstStyle/>
          <a:p>
            <a:pPr algn="l">
              <a:spcBef>
                <a:spcPts val="0"/>
              </a:spcBef>
              <a:spcAft>
                <a:spcPts val="0"/>
              </a:spcAft>
            </a:pPr>
            <a:r>
              <a:rPr lang="fr-FR" sz="8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221528572"/>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93" r:id="rId3"/>
    <p:sldLayoutId id="2147483694" r:id="rId4"/>
    <p:sldLayoutId id="2147483695" r:id="rId5"/>
    <p:sldLayoutId id="2147483696" r:id="rId6"/>
    <p:sldLayoutId id="2147483697" r:id="rId7"/>
    <p:sldLayoutId id="2147483698" r:id="rId8"/>
    <p:sldLayoutId id="2147483680" r:id="rId9"/>
    <p:sldLayoutId id="2147483681" r:id="rId10"/>
    <p:sldLayoutId id="2147483666" r:id="rId11"/>
    <p:sldLayoutId id="2147483682" r:id="rId12"/>
    <p:sldLayoutId id="2147483673" r:id="rId13"/>
    <p:sldLayoutId id="2147483667" r:id="rId14"/>
    <p:sldLayoutId id="2147483670" r:id="rId15"/>
    <p:sldLayoutId id="2147483671" r:id="rId16"/>
    <p:sldLayoutId id="2147483651" r:id="rId17"/>
    <p:sldLayoutId id="2147483683" r:id="rId18"/>
    <p:sldLayoutId id="2147483684" r:id="rId19"/>
    <p:sldLayoutId id="2147483685" r:id="rId20"/>
    <p:sldLayoutId id="2147483686" r:id="rId21"/>
    <p:sldLayoutId id="2147483692" r:id="rId22"/>
    <p:sldLayoutId id="2147483668" r:id="rId23"/>
    <p:sldLayoutId id="2147483672" r:id="rId24"/>
    <p:sldLayoutId id="2147483669" r:id="rId25"/>
    <p:sldLayoutId id="2147483676" r:id="rId26"/>
    <p:sldLayoutId id="2147483687" r:id="rId27"/>
    <p:sldLayoutId id="2147483688" r:id="rId28"/>
    <p:sldLayoutId id="2147483689" r:id="rId29"/>
    <p:sldLayoutId id="2147483690" r:id="rId30"/>
    <p:sldLayoutId id="2147483691" r:id="rId31"/>
    <p:sldLayoutId id="2147483678" r:id="rId32"/>
  </p:sldLayoutIdLst>
  <p:hf hdr="0"/>
  <p:txStyles>
    <p:titleStyle>
      <a:lvl1pPr algn="l" defTabSz="914400" rtl="0" eaLnBrk="1" latinLnBrk="0" hangingPunct="1">
        <a:lnSpc>
          <a:spcPct val="90000"/>
        </a:lnSpc>
        <a:spcBef>
          <a:spcPct val="0"/>
        </a:spcBef>
        <a:buNone/>
        <a:defRPr sz="3000" kern="1200" baseline="0">
          <a:solidFill>
            <a:schemeClr val="tx2"/>
          </a:solidFill>
          <a:latin typeface="+mj-lt"/>
          <a:ea typeface="+mj-ea"/>
          <a:cs typeface="+mj-cs"/>
        </a:defRPr>
      </a:lvl1pPr>
    </p:titleStyle>
    <p:bodyStyle>
      <a:lvl1pPr marL="177800" indent="-177800" algn="l" defTabSz="914400" rtl="0" eaLnBrk="1" latinLnBrk="0" hangingPunct="1">
        <a:lnSpc>
          <a:spcPct val="90000"/>
        </a:lnSpc>
        <a:spcBef>
          <a:spcPts val="900"/>
        </a:spcBef>
        <a:buFont typeface="Arial" panose="020B0604020202020204" pitchFamily="34" charset="0"/>
        <a:buChar char="•"/>
        <a:defRPr sz="2000" kern="1200">
          <a:solidFill>
            <a:schemeClr val="tx2"/>
          </a:solidFill>
          <a:latin typeface="+mn-lt"/>
          <a:ea typeface="+mn-ea"/>
          <a:cs typeface="+mn-cs"/>
        </a:defRPr>
      </a:lvl1pPr>
      <a:lvl2pPr marL="449263" indent="-271463" algn="l" defTabSz="914400" rtl="0" eaLnBrk="1" latinLnBrk="0" hangingPunct="1">
        <a:lnSpc>
          <a:spcPct val="90000"/>
        </a:lnSpc>
        <a:spcBef>
          <a:spcPts val="900"/>
        </a:spcBef>
        <a:buFont typeface="Electrolux Sans Regular" panose="020B0500020000000000" pitchFamily="34" charset="0"/>
        <a:buChar char="—"/>
        <a:defRPr sz="1800" kern="1200">
          <a:solidFill>
            <a:schemeClr val="tx2"/>
          </a:solidFill>
          <a:latin typeface="+mn-lt"/>
          <a:ea typeface="+mn-ea"/>
          <a:cs typeface="+mn-cs"/>
        </a:defRPr>
      </a:lvl2pPr>
      <a:lvl3pPr marL="627063" indent="-177800"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mn-lt"/>
          <a:ea typeface="+mn-ea"/>
          <a:cs typeface="+mn-cs"/>
        </a:defRPr>
      </a:lvl3pPr>
      <a:lvl4pPr marL="895350" indent="-268288" algn="l" defTabSz="914400" rtl="0" eaLnBrk="1" latinLnBrk="0" hangingPunct="1">
        <a:lnSpc>
          <a:spcPct val="90000"/>
        </a:lnSpc>
        <a:spcBef>
          <a:spcPts val="900"/>
        </a:spcBef>
        <a:buFont typeface="Electrolux Sans Regular" panose="020B0500020000000000" pitchFamily="34" charset="0"/>
        <a:buChar char="—"/>
        <a:defRPr sz="1600" kern="1200">
          <a:solidFill>
            <a:schemeClr val="tx2"/>
          </a:solidFill>
          <a:latin typeface="Electrolux Sans Regular" panose="020B0500020000000000" pitchFamily="34" charset="0"/>
          <a:ea typeface="+mn-ea"/>
          <a:cs typeface="+mn-cs"/>
        </a:defRPr>
      </a:lvl4pPr>
      <a:lvl5pPr marL="1077913" indent="-182563"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Electrolux Sans Regular" panose="020B0500020000000000" pitchFamily="34" charset="0"/>
          <a:ea typeface="+mn-ea"/>
          <a:cs typeface="+mn-cs"/>
        </a:defRPr>
      </a:lvl5pPr>
      <a:lvl6pPr marL="628650" indent="-182563"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6pPr>
      <a:lvl7pPr marL="898525" indent="-269875" algn="l" defTabSz="914400" rtl="0" eaLnBrk="1" latinLnBrk="0" hangingPunct="1">
        <a:lnSpc>
          <a:spcPct val="90000"/>
        </a:lnSpc>
        <a:spcBef>
          <a:spcPts val="900"/>
        </a:spcBef>
        <a:buFont typeface="Electrolux Sans Regular" panose="020B0500020000000000" pitchFamily="34" charset="0"/>
        <a:buChar char="—"/>
        <a:defRPr sz="1800" kern="1200">
          <a:solidFill>
            <a:schemeClr val="tx1"/>
          </a:solidFill>
          <a:latin typeface="+mn-lt"/>
          <a:ea typeface="+mn-ea"/>
          <a:cs typeface="+mn-cs"/>
        </a:defRPr>
      </a:lvl7pPr>
      <a:lvl8pPr marL="1166813" indent="-268288"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4073" userDrawn="1">
          <p15:clr>
            <a:srgbClr val="F26B43"/>
          </p15:clr>
        </p15:guide>
        <p15:guide id="4" pos="234" userDrawn="1">
          <p15:clr>
            <a:srgbClr val="F26B43"/>
          </p15:clr>
        </p15:guide>
        <p15:guide id="5" pos="7446" userDrawn="1">
          <p15:clr>
            <a:srgbClr val="F26B43"/>
          </p15:clr>
        </p15:guide>
        <p15:guide id="7" orient="horz" pos="794" userDrawn="1">
          <p15:clr>
            <a:srgbClr val="F26B43"/>
          </p15:clr>
        </p15:guide>
        <p15:guide id="9"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7C21FC7-8EB2-4B21-8C8B-E9F412DCE96E}"/>
              </a:ext>
            </a:extLst>
          </p:cNvPr>
          <p:cNvSpPr>
            <a:spLocks noGrp="1"/>
          </p:cNvSpPr>
          <p:nvPr>
            <p:ph type="ctrTitle"/>
          </p:nvPr>
        </p:nvSpPr>
        <p:spPr/>
        <p:txBody>
          <a:bodyPr/>
          <a:lstStyle/>
          <a:p>
            <a:r>
              <a:rPr lang="en-GB" noProof="0" dirty="0"/>
              <a:t>Asynchronous Order</a:t>
            </a:r>
          </a:p>
        </p:txBody>
      </p:sp>
      <p:sp>
        <p:nvSpPr>
          <p:cNvPr id="11" name="Subtitle 10">
            <a:extLst>
              <a:ext uri="{FF2B5EF4-FFF2-40B4-BE49-F238E27FC236}">
                <a16:creationId xmlns:a16="http://schemas.microsoft.com/office/drawing/2014/main" id="{63DC3302-BC15-4AEA-AA49-FA9A571776E2}"/>
              </a:ext>
            </a:extLst>
          </p:cNvPr>
          <p:cNvSpPr>
            <a:spLocks noGrp="1"/>
          </p:cNvSpPr>
          <p:nvPr>
            <p:ph type="subTitle" idx="1"/>
          </p:nvPr>
        </p:nvSpPr>
        <p:spPr/>
        <p:txBody>
          <a:bodyPr/>
          <a:lstStyle/>
          <a:p>
            <a:r>
              <a:rPr lang="en-GB" noProof="0" dirty="0"/>
              <a:t>Electrolux B2B</a:t>
            </a:r>
          </a:p>
        </p:txBody>
      </p:sp>
      <p:sp>
        <p:nvSpPr>
          <p:cNvPr id="3" name="Slide Number Placeholder 2">
            <a:extLst>
              <a:ext uri="{FF2B5EF4-FFF2-40B4-BE49-F238E27FC236}">
                <a16:creationId xmlns:a16="http://schemas.microsoft.com/office/drawing/2014/main" id="{15FE9923-CF8A-4DE6-BC78-41285AED024A}"/>
              </a:ext>
            </a:extLst>
          </p:cNvPr>
          <p:cNvSpPr>
            <a:spLocks noGrp="1"/>
          </p:cNvSpPr>
          <p:nvPr>
            <p:ph type="sldNum" sz="quarter" idx="4294967295"/>
          </p:nvPr>
        </p:nvSpPr>
        <p:spPr>
          <a:xfrm>
            <a:off x="9455150" y="6592888"/>
            <a:ext cx="2736850" cy="144462"/>
          </a:xfrm>
        </p:spPr>
        <p:txBody>
          <a:bodyPr/>
          <a:lstStyle/>
          <a:p>
            <a:fld id="{09471650-AE8C-4F0A-9990-7EAE6F8DE484}" type="slidenum">
              <a:rPr lang="en-GB" smtClean="0"/>
              <a:pPr/>
              <a:t>1</a:t>
            </a:fld>
            <a:endParaRPr lang="en-GB"/>
          </a:p>
        </p:txBody>
      </p:sp>
    </p:spTree>
    <p:extLst>
      <p:ext uri="{BB962C8B-B14F-4D97-AF65-F5344CB8AC3E}">
        <p14:creationId xmlns:p14="http://schemas.microsoft.com/office/powerpoint/2010/main" val="164819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28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52AAC4-85FB-4295-A2F0-E3960FA9B13E}"/>
              </a:ext>
            </a:extLst>
          </p:cNvPr>
          <p:cNvSpPr>
            <a:spLocks noGrp="1"/>
          </p:cNvSpPr>
          <p:nvPr>
            <p:ph type="body" sz="half" idx="2"/>
          </p:nvPr>
        </p:nvSpPr>
        <p:spPr/>
        <p:txBody>
          <a:bodyPr/>
          <a:lstStyle/>
          <a:p>
            <a:endParaRPr lang="fr-FR"/>
          </a:p>
        </p:txBody>
      </p:sp>
      <p:sp>
        <p:nvSpPr>
          <p:cNvPr id="3" name="Espace réservé du numéro de diapositive 2">
            <a:extLst>
              <a:ext uri="{FF2B5EF4-FFF2-40B4-BE49-F238E27FC236}">
                <a16:creationId xmlns:a16="http://schemas.microsoft.com/office/drawing/2014/main" id="{63335DB1-9283-4B92-9812-63C2BB396E23}"/>
              </a:ext>
            </a:extLst>
          </p:cNvPr>
          <p:cNvSpPr>
            <a:spLocks noGrp="1"/>
          </p:cNvSpPr>
          <p:nvPr>
            <p:ph type="sldNum" sz="quarter" idx="13"/>
          </p:nvPr>
        </p:nvSpPr>
        <p:spPr/>
        <p:txBody>
          <a:bodyPr/>
          <a:lstStyle/>
          <a:p>
            <a:fld id="{09471650-AE8C-4F0A-9990-7EAE6F8DE484}" type="slidenum">
              <a:rPr lang="en-GB" smtClean="0"/>
              <a:pPr/>
              <a:t>2</a:t>
            </a:fld>
            <a:endParaRPr lang="en-GB"/>
          </a:p>
        </p:txBody>
      </p:sp>
      <p:sp>
        <p:nvSpPr>
          <p:cNvPr id="4" name="Espace réservé du pied de page 3">
            <a:extLst>
              <a:ext uri="{FF2B5EF4-FFF2-40B4-BE49-F238E27FC236}">
                <a16:creationId xmlns:a16="http://schemas.microsoft.com/office/drawing/2014/main" id="{D57A99F9-5869-4216-BD78-BDC5DF0963BD}"/>
              </a:ext>
            </a:extLst>
          </p:cNvPr>
          <p:cNvSpPr>
            <a:spLocks noGrp="1"/>
          </p:cNvSpPr>
          <p:nvPr>
            <p:ph type="ftr" sz="quarter" idx="14"/>
          </p:nvPr>
        </p:nvSpPr>
        <p:spPr/>
        <p:txBody>
          <a:bodyPr/>
          <a:lstStyle/>
          <a:p>
            <a:endParaRPr lang="en-GB"/>
          </a:p>
        </p:txBody>
      </p:sp>
      <p:sp>
        <p:nvSpPr>
          <p:cNvPr id="5" name="Espace réservé du texte 4">
            <a:extLst>
              <a:ext uri="{FF2B5EF4-FFF2-40B4-BE49-F238E27FC236}">
                <a16:creationId xmlns:a16="http://schemas.microsoft.com/office/drawing/2014/main" id="{91BF2D26-6D01-4EED-ACEC-87437208093F}"/>
              </a:ext>
            </a:extLst>
          </p:cNvPr>
          <p:cNvSpPr>
            <a:spLocks noGrp="1"/>
          </p:cNvSpPr>
          <p:nvPr>
            <p:ph type="body" sz="quarter" idx="15"/>
          </p:nvPr>
        </p:nvSpPr>
        <p:spPr/>
        <p:txBody>
          <a:bodyPr vert="horz" lIns="91440" tIns="45720" rIns="91440" bIns="45720" rtlCol="0" anchor="t">
            <a:noAutofit/>
          </a:bodyPr>
          <a:lstStyle/>
          <a:p>
            <a:pPr marL="0" indent="0">
              <a:buNone/>
            </a:pPr>
            <a:r>
              <a:rPr lang="en-GB" noProof="0" dirty="0"/>
              <a:t>Dear customer, </a:t>
            </a:r>
            <a:br>
              <a:rPr lang="en-GB" noProof="0" dirty="0"/>
            </a:br>
            <a:r>
              <a:rPr lang="en-GB" noProof="0" dirty="0"/>
              <a:t>we have done a change in our order placement process to give you an improved experience.</a:t>
            </a:r>
          </a:p>
          <a:p>
            <a:pPr marL="0" indent="0">
              <a:buNone/>
            </a:pPr>
            <a:endParaRPr lang="en-GB" noProof="0" dirty="0"/>
          </a:p>
          <a:p>
            <a:pPr marL="0" indent="0">
              <a:buNone/>
            </a:pPr>
            <a:r>
              <a:rPr lang="en-GB" b="1" noProof="0" dirty="0"/>
              <a:t>Currently</a:t>
            </a:r>
          </a:p>
          <a:p>
            <a:pPr marL="0" indent="0">
              <a:buNone/>
            </a:pPr>
            <a:r>
              <a:rPr lang="en-GB" noProof="0" dirty="0"/>
              <a:t>	You are waiting for an order confirmation online from our system.</a:t>
            </a:r>
          </a:p>
          <a:p>
            <a:pPr marL="0" indent="0">
              <a:buNone/>
            </a:pPr>
            <a:endParaRPr lang="en-GB" noProof="0" dirty="0"/>
          </a:p>
          <a:p>
            <a:pPr marL="0" indent="0">
              <a:buNone/>
            </a:pPr>
            <a:r>
              <a:rPr lang="en-GB" b="1" noProof="0" dirty="0"/>
              <a:t>Now</a:t>
            </a:r>
          </a:p>
          <a:p>
            <a:pPr marL="0" indent="0">
              <a:buNone/>
            </a:pPr>
            <a:r>
              <a:rPr lang="en-GB" noProof="0" dirty="0"/>
              <a:t>	You can just proceed after hitting ‘place order’ button, a notification on the screen will 	inform you about the status of the last order. Optionally you will receive an email 	confirmation about your order if you selected the option.</a:t>
            </a:r>
          </a:p>
        </p:txBody>
      </p:sp>
      <p:sp>
        <p:nvSpPr>
          <p:cNvPr id="6" name="Titre 5">
            <a:extLst>
              <a:ext uri="{FF2B5EF4-FFF2-40B4-BE49-F238E27FC236}">
                <a16:creationId xmlns:a16="http://schemas.microsoft.com/office/drawing/2014/main" id="{5D97BDB9-0DAC-4AC9-9660-30725E62F539}"/>
              </a:ext>
            </a:extLst>
          </p:cNvPr>
          <p:cNvSpPr>
            <a:spLocks noGrp="1"/>
          </p:cNvSpPr>
          <p:nvPr>
            <p:ph type="title"/>
          </p:nvPr>
        </p:nvSpPr>
        <p:spPr>
          <a:xfrm>
            <a:off x="371474" y="444483"/>
            <a:ext cx="9787991" cy="815991"/>
          </a:xfrm>
        </p:spPr>
        <p:txBody>
          <a:bodyPr/>
          <a:lstStyle/>
          <a:p>
            <a:r>
              <a:rPr lang="en-GB" noProof="0" dirty="0"/>
              <a:t>New order placement experience </a:t>
            </a:r>
          </a:p>
        </p:txBody>
      </p:sp>
    </p:spTree>
    <p:extLst>
      <p:ext uri="{BB962C8B-B14F-4D97-AF65-F5344CB8AC3E}">
        <p14:creationId xmlns:p14="http://schemas.microsoft.com/office/powerpoint/2010/main" val="236838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5D55BED-EEFF-4809-A76C-531371FC123F}"/>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17A88BEA-7218-4D11-86F6-3AA7006AE3F9}"/>
              </a:ext>
            </a:extLst>
          </p:cNvPr>
          <p:cNvSpPr>
            <a:spLocks noGrp="1"/>
          </p:cNvSpPr>
          <p:nvPr>
            <p:ph type="sldNum" sz="quarter" idx="13"/>
          </p:nvPr>
        </p:nvSpPr>
        <p:spPr/>
        <p:txBody>
          <a:bodyPr/>
          <a:lstStyle/>
          <a:p>
            <a:fld id="{09471650-AE8C-4F0A-9990-7EAE6F8DE484}" type="slidenum">
              <a:rPr lang="en-GB" smtClean="0"/>
              <a:pPr/>
              <a:t>3</a:t>
            </a:fld>
            <a:endParaRPr lang="en-GB"/>
          </a:p>
        </p:txBody>
      </p:sp>
      <p:sp>
        <p:nvSpPr>
          <p:cNvPr id="4" name="Footer Placeholder 3">
            <a:extLst>
              <a:ext uri="{FF2B5EF4-FFF2-40B4-BE49-F238E27FC236}">
                <a16:creationId xmlns:a16="http://schemas.microsoft.com/office/drawing/2014/main" id="{B0EFA5DA-6F68-49A2-B08B-3C479E752967}"/>
              </a:ext>
            </a:extLst>
          </p:cNvPr>
          <p:cNvSpPr>
            <a:spLocks noGrp="1"/>
          </p:cNvSpPr>
          <p:nvPr>
            <p:ph type="ftr" sz="quarter" idx="14"/>
          </p:nvPr>
        </p:nvSpPr>
        <p:spPr/>
        <p:txBody>
          <a:bodyPr/>
          <a:lstStyle/>
          <a:p>
            <a:endParaRPr lang="en-GB"/>
          </a:p>
        </p:txBody>
      </p:sp>
      <p:sp>
        <p:nvSpPr>
          <p:cNvPr id="10" name="Text Placeholder 9">
            <a:extLst>
              <a:ext uri="{FF2B5EF4-FFF2-40B4-BE49-F238E27FC236}">
                <a16:creationId xmlns:a16="http://schemas.microsoft.com/office/drawing/2014/main" id="{3D06B14E-2454-4950-9C4F-CB3B1A863D81}"/>
              </a:ext>
            </a:extLst>
          </p:cNvPr>
          <p:cNvSpPr>
            <a:spLocks noGrp="1"/>
          </p:cNvSpPr>
          <p:nvPr>
            <p:ph type="body" sz="quarter" idx="15"/>
          </p:nvPr>
        </p:nvSpPr>
        <p:spPr/>
        <p:txBody>
          <a:bodyPr/>
          <a:lstStyle/>
          <a:p>
            <a:r>
              <a:rPr lang="en-GB" sz="2400" b="1" noProof="0" dirty="0"/>
              <a:t>What’s new ?</a:t>
            </a:r>
          </a:p>
          <a:p>
            <a:pPr marL="0" indent="0">
              <a:buNone/>
            </a:pPr>
            <a:r>
              <a:rPr lang="en-GB" noProof="0" dirty="0"/>
              <a:t>You can tick the checkbox next to your purchase order ID to request confirm order email.* </a:t>
            </a:r>
            <a:br>
              <a:rPr lang="en-GB" noProof="0" dirty="0"/>
            </a:br>
            <a:r>
              <a:rPr lang="en-GB" noProof="0" dirty="0"/>
              <a:t>						     *option can be closed in your country</a:t>
            </a:r>
          </a:p>
        </p:txBody>
      </p:sp>
      <p:sp>
        <p:nvSpPr>
          <p:cNvPr id="8" name="Title 7">
            <a:extLst>
              <a:ext uri="{FF2B5EF4-FFF2-40B4-BE49-F238E27FC236}">
                <a16:creationId xmlns:a16="http://schemas.microsoft.com/office/drawing/2014/main" id="{634360E1-A3BF-40F3-9A7A-77787050B6D1}"/>
              </a:ext>
            </a:extLst>
          </p:cNvPr>
          <p:cNvSpPr>
            <a:spLocks noGrp="1"/>
          </p:cNvSpPr>
          <p:nvPr>
            <p:ph type="title"/>
          </p:nvPr>
        </p:nvSpPr>
        <p:spPr/>
        <p:txBody>
          <a:bodyPr/>
          <a:lstStyle/>
          <a:p>
            <a:r>
              <a:rPr lang="en-GB" noProof="0" dirty="0"/>
              <a:t>Order placement change</a:t>
            </a:r>
          </a:p>
        </p:txBody>
      </p:sp>
      <p:pic>
        <p:nvPicPr>
          <p:cNvPr id="5" name="Image 4">
            <a:extLst>
              <a:ext uri="{FF2B5EF4-FFF2-40B4-BE49-F238E27FC236}">
                <a16:creationId xmlns:a16="http://schemas.microsoft.com/office/drawing/2014/main" id="{90A00ED2-FF31-4EC7-BCDA-A65FA298F4D7}"/>
              </a:ext>
            </a:extLst>
          </p:cNvPr>
          <p:cNvPicPr>
            <a:picLocks noChangeAspect="1"/>
          </p:cNvPicPr>
          <p:nvPr/>
        </p:nvPicPr>
        <p:blipFill>
          <a:blip r:embed="rId2"/>
          <a:stretch>
            <a:fillRect/>
          </a:stretch>
        </p:blipFill>
        <p:spPr>
          <a:xfrm>
            <a:off x="2633179" y="2556151"/>
            <a:ext cx="6925642" cy="3505689"/>
          </a:xfrm>
          <a:prstGeom prst="rect">
            <a:avLst/>
          </a:prstGeom>
        </p:spPr>
      </p:pic>
      <p:sp>
        <p:nvSpPr>
          <p:cNvPr id="11" name="ZoneTexte 10">
            <a:extLst>
              <a:ext uri="{FF2B5EF4-FFF2-40B4-BE49-F238E27FC236}">
                <a16:creationId xmlns:a16="http://schemas.microsoft.com/office/drawing/2014/main" id="{E113ED84-1D35-4F96-949C-A9F963105B00}"/>
              </a:ext>
            </a:extLst>
          </p:cNvPr>
          <p:cNvSpPr txBox="1"/>
          <p:nvPr/>
        </p:nvSpPr>
        <p:spPr>
          <a:xfrm>
            <a:off x="6849890" y="4527957"/>
            <a:ext cx="4764446" cy="369332"/>
          </a:xfrm>
          <a:prstGeom prst="rect">
            <a:avLst/>
          </a:prstGeom>
          <a:noFill/>
        </p:spPr>
        <p:txBody>
          <a:bodyPr wrap="none" rtlCol="0">
            <a:spAutoFit/>
          </a:bodyPr>
          <a:lstStyle/>
          <a:p>
            <a:r>
              <a:rPr lang="fr-FR" dirty="0"/>
              <a:t>Default email is used from user preference</a:t>
            </a:r>
          </a:p>
        </p:txBody>
      </p:sp>
    </p:spTree>
    <p:extLst>
      <p:ext uri="{BB962C8B-B14F-4D97-AF65-F5344CB8AC3E}">
        <p14:creationId xmlns:p14="http://schemas.microsoft.com/office/powerpoint/2010/main" val="417534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5D55BED-EEFF-4809-A76C-531371FC123F}"/>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17A88BEA-7218-4D11-86F6-3AA7006AE3F9}"/>
              </a:ext>
            </a:extLst>
          </p:cNvPr>
          <p:cNvSpPr>
            <a:spLocks noGrp="1"/>
          </p:cNvSpPr>
          <p:nvPr>
            <p:ph type="sldNum" sz="quarter" idx="13"/>
          </p:nvPr>
        </p:nvSpPr>
        <p:spPr/>
        <p:txBody>
          <a:bodyPr/>
          <a:lstStyle/>
          <a:p>
            <a:fld id="{09471650-AE8C-4F0A-9990-7EAE6F8DE484}" type="slidenum">
              <a:rPr lang="en-GB" smtClean="0"/>
              <a:pPr/>
              <a:t>4</a:t>
            </a:fld>
            <a:endParaRPr lang="en-GB"/>
          </a:p>
        </p:txBody>
      </p:sp>
      <p:sp>
        <p:nvSpPr>
          <p:cNvPr id="4" name="Footer Placeholder 3">
            <a:extLst>
              <a:ext uri="{FF2B5EF4-FFF2-40B4-BE49-F238E27FC236}">
                <a16:creationId xmlns:a16="http://schemas.microsoft.com/office/drawing/2014/main" id="{B0EFA5DA-6F68-49A2-B08B-3C479E752967}"/>
              </a:ext>
            </a:extLst>
          </p:cNvPr>
          <p:cNvSpPr>
            <a:spLocks noGrp="1"/>
          </p:cNvSpPr>
          <p:nvPr>
            <p:ph type="ftr" sz="quarter" idx="14"/>
          </p:nvPr>
        </p:nvSpPr>
        <p:spPr/>
        <p:txBody>
          <a:bodyPr/>
          <a:lstStyle/>
          <a:p>
            <a:endParaRPr lang="en-GB"/>
          </a:p>
        </p:txBody>
      </p:sp>
      <p:sp>
        <p:nvSpPr>
          <p:cNvPr id="10" name="Text Placeholder 9">
            <a:extLst>
              <a:ext uri="{FF2B5EF4-FFF2-40B4-BE49-F238E27FC236}">
                <a16:creationId xmlns:a16="http://schemas.microsoft.com/office/drawing/2014/main" id="{3D06B14E-2454-4950-9C4F-CB3B1A863D81}"/>
              </a:ext>
            </a:extLst>
          </p:cNvPr>
          <p:cNvSpPr>
            <a:spLocks noGrp="1"/>
          </p:cNvSpPr>
          <p:nvPr>
            <p:ph type="body" sz="quarter" idx="15"/>
          </p:nvPr>
        </p:nvSpPr>
        <p:spPr/>
        <p:txBody>
          <a:bodyPr/>
          <a:lstStyle/>
          <a:p>
            <a:r>
              <a:rPr lang="en-GB" noProof="0" dirty="0"/>
              <a:t>In User preference, you can set default to Yes or No for Confirm order by email.*</a:t>
            </a:r>
            <a:br>
              <a:rPr lang="en-GB" noProof="0" dirty="0"/>
            </a:br>
            <a:r>
              <a:rPr lang="en-GB" noProof="0" dirty="0"/>
              <a:t>					       *option can be closed in your country</a:t>
            </a:r>
          </a:p>
          <a:p>
            <a:r>
              <a:rPr lang="en-GB" noProof="0" dirty="0"/>
              <a:t>  </a:t>
            </a:r>
          </a:p>
        </p:txBody>
      </p:sp>
      <p:sp>
        <p:nvSpPr>
          <p:cNvPr id="8" name="Title 7">
            <a:extLst>
              <a:ext uri="{FF2B5EF4-FFF2-40B4-BE49-F238E27FC236}">
                <a16:creationId xmlns:a16="http://schemas.microsoft.com/office/drawing/2014/main" id="{634360E1-A3BF-40F3-9A7A-77787050B6D1}"/>
              </a:ext>
            </a:extLst>
          </p:cNvPr>
          <p:cNvSpPr>
            <a:spLocks noGrp="1"/>
          </p:cNvSpPr>
          <p:nvPr>
            <p:ph type="title"/>
          </p:nvPr>
        </p:nvSpPr>
        <p:spPr/>
        <p:txBody>
          <a:bodyPr/>
          <a:lstStyle/>
          <a:p>
            <a:r>
              <a:rPr lang="en-GB" noProof="0" dirty="0"/>
              <a:t>Order placement change</a:t>
            </a:r>
          </a:p>
        </p:txBody>
      </p:sp>
      <p:pic>
        <p:nvPicPr>
          <p:cNvPr id="2" name="Image 1">
            <a:extLst>
              <a:ext uri="{FF2B5EF4-FFF2-40B4-BE49-F238E27FC236}">
                <a16:creationId xmlns:a16="http://schemas.microsoft.com/office/drawing/2014/main" id="{707AEE89-A312-4460-B334-52CAFA98839B}"/>
              </a:ext>
            </a:extLst>
          </p:cNvPr>
          <p:cNvPicPr>
            <a:picLocks noChangeAspect="1"/>
          </p:cNvPicPr>
          <p:nvPr/>
        </p:nvPicPr>
        <p:blipFill>
          <a:blip r:embed="rId2"/>
          <a:stretch>
            <a:fillRect/>
          </a:stretch>
        </p:blipFill>
        <p:spPr>
          <a:xfrm>
            <a:off x="385564" y="2094575"/>
            <a:ext cx="7501974" cy="4655271"/>
          </a:xfrm>
          <a:prstGeom prst="rect">
            <a:avLst/>
          </a:prstGeom>
        </p:spPr>
      </p:pic>
      <p:sp>
        <p:nvSpPr>
          <p:cNvPr id="6" name="ZoneTexte 5">
            <a:extLst>
              <a:ext uri="{FF2B5EF4-FFF2-40B4-BE49-F238E27FC236}">
                <a16:creationId xmlns:a16="http://schemas.microsoft.com/office/drawing/2014/main" id="{BE14CE78-B0AD-4B76-BF8E-5AB00B3399AE}"/>
              </a:ext>
            </a:extLst>
          </p:cNvPr>
          <p:cNvSpPr txBox="1"/>
          <p:nvPr/>
        </p:nvSpPr>
        <p:spPr>
          <a:xfrm>
            <a:off x="7650544" y="3514694"/>
            <a:ext cx="3817071" cy="1477328"/>
          </a:xfrm>
          <a:prstGeom prst="rect">
            <a:avLst/>
          </a:prstGeom>
          <a:noFill/>
        </p:spPr>
        <p:txBody>
          <a:bodyPr wrap="none" rtlCol="0">
            <a:spAutoFit/>
          </a:bodyPr>
          <a:lstStyle/>
          <a:p>
            <a:r>
              <a:rPr lang="en-GB" dirty="0"/>
              <a:t>If ‘Yes’ the checkbox in previous</a:t>
            </a:r>
            <a:br>
              <a:rPr lang="en-GB" dirty="0"/>
            </a:br>
            <a:r>
              <a:rPr lang="en-GB" dirty="0"/>
              <a:t>screen will be ticked by default</a:t>
            </a:r>
          </a:p>
          <a:p>
            <a:endParaRPr lang="en-GB" dirty="0"/>
          </a:p>
          <a:p>
            <a:r>
              <a:rPr lang="en-GB" dirty="0"/>
              <a:t>If ‘No’ you can tick the checkbox </a:t>
            </a:r>
            <a:br>
              <a:rPr lang="en-GB" dirty="0"/>
            </a:br>
            <a:r>
              <a:rPr lang="en-GB" dirty="0"/>
              <a:t>but it won’t be done by default</a:t>
            </a:r>
          </a:p>
        </p:txBody>
      </p:sp>
    </p:spTree>
    <p:extLst>
      <p:ext uri="{BB962C8B-B14F-4D97-AF65-F5344CB8AC3E}">
        <p14:creationId xmlns:p14="http://schemas.microsoft.com/office/powerpoint/2010/main" val="119876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5D55BED-EEFF-4809-A76C-531371FC123F}"/>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17A88BEA-7218-4D11-86F6-3AA7006AE3F9}"/>
              </a:ext>
            </a:extLst>
          </p:cNvPr>
          <p:cNvSpPr>
            <a:spLocks noGrp="1"/>
          </p:cNvSpPr>
          <p:nvPr>
            <p:ph type="sldNum" sz="quarter" idx="13"/>
          </p:nvPr>
        </p:nvSpPr>
        <p:spPr/>
        <p:txBody>
          <a:bodyPr/>
          <a:lstStyle/>
          <a:p>
            <a:fld id="{09471650-AE8C-4F0A-9990-7EAE6F8DE484}" type="slidenum">
              <a:rPr lang="en-GB" smtClean="0"/>
              <a:pPr/>
              <a:t>5</a:t>
            </a:fld>
            <a:endParaRPr lang="en-GB"/>
          </a:p>
        </p:txBody>
      </p:sp>
      <p:sp>
        <p:nvSpPr>
          <p:cNvPr id="4" name="Footer Placeholder 3">
            <a:extLst>
              <a:ext uri="{FF2B5EF4-FFF2-40B4-BE49-F238E27FC236}">
                <a16:creationId xmlns:a16="http://schemas.microsoft.com/office/drawing/2014/main" id="{B0EFA5DA-6F68-49A2-B08B-3C479E752967}"/>
              </a:ext>
            </a:extLst>
          </p:cNvPr>
          <p:cNvSpPr>
            <a:spLocks noGrp="1"/>
          </p:cNvSpPr>
          <p:nvPr>
            <p:ph type="ftr" sz="quarter" idx="14"/>
          </p:nvPr>
        </p:nvSpPr>
        <p:spPr/>
        <p:txBody>
          <a:bodyPr/>
          <a:lstStyle/>
          <a:p>
            <a:endParaRPr lang="en-GB"/>
          </a:p>
        </p:txBody>
      </p:sp>
      <p:sp>
        <p:nvSpPr>
          <p:cNvPr id="10" name="Text Placeholder 9">
            <a:extLst>
              <a:ext uri="{FF2B5EF4-FFF2-40B4-BE49-F238E27FC236}">
                <a16:creationId xmlns:a16="http://schemas.microsoft.com/office/drawing/2014/main" id="{3D06B14E-2454-4950-9C4F-CB3B1A863D81}"/>
              </a:ext>
            </a:extLst>
          </p:cNvPr>
          <p:cNvSpPr>
            <a:spLocks noGrp="1"/>
          </p:cNvSpPr>
          <p:nvPr>
            <p:ph type="body" sz="quarter" idx="15"/>
          </p:nvPr>
        </p:nvSpPr>
        <p:spPr>
          <a:xfrm>
            <a:off x="371475" y="1360538"/>
            <a:ext cx="11449050" cy="5132388"/>
          </a:xfrm>
        </p:spPr>
        <p:txBody>
          <a:bodyPr/>
          <a:lstStyle/>
          <a:p>
            <a:r>
              <a:rPr lang="en-GB" noProof="0" dirty="0"/>
              <a:t>Your order is sent to our </a:t>
            </a:r>
            <a:r>
              <a:rPr lang="en-GB" dirty="0"/>
              <a:t>system</a:t>
            </a:r>
            <a:r>
              <a:rPr lang="en-GB" noProof="0" dirty="0"/>
              <a:t>. </a:t>
            </a:r>
            <a:r>
              <a:rPr lang="en-GB" dirty="0"/>
              <a:t>The t</a:t>
            </a:r>
            <a:r>
              <a:rPr lang="en-GB" noProof="0" dirty="0"/>
              <a:t>hank you page will provide text about the order and If you entered an email for order confirmation, it will be reminded here.</a:t>
            </a:r>
          </a:p>
        </p:txBody>
      </p:sp>
      <p:sp>
        <p:nvSpPr>
          <p:cNvPr id="8" name="Title 7">
            <a:extLst>
              <a:ext uri="{FF2B5EF4-FFF2-40B4-BE49-F238E27FC236}">
                <a16:creationId xmlns:a16="http://schemas.microsoft.com/office/drawing/2014/main" id="{634360E1-A3BF-40F3-9A7A-77787050B6D1}"/>
              </a:ext>
            </a:extLst>
          </p:cNvPr>
          <p:cNvSpPr>
            <a:spLocks noGrp="1"/>
          </p:cNvSpPr>
          <p:nvPr>
            <p:ph type="title"/>
          </p:nvPr>
        </p:nvSpPr>
        <p:spPr/>
        <p:txBody>
          <a:bodyPr/>
          <a:lstStyle/>
          <a:p>
            <a:r>
              <a:rPr lang="en-GB" noProof="0" dirty="0"/>
              <a:t>Order placement change</a:t>
            </a:r>
          </a:p>
        </p:txBody>
      </p:sp>
      <p:pic>
        <p:nvPicPr>
          <p:cNvPr id="11" name="Image 10">
            <a:extLst>
              <a:ext uri="{FF2B5EF4-FFF2-40B4-BE49-F238E27FC236}">
                <a16:creationId xmlns:a16="http://schemas.microsoft.com/office/drawing/2014/main" id="{071E876D-355F-4A9B-8B7F-88A8C992A2F7}"/>
              </a:ext>
            </a:extLst>
          </p:cNvPr>
          <p:cNvPicPr>
            <a:picLocks noChangeAspect="1"/>
          </p:cNvPicPr>
          <p:nvPr/>
        </p:nvPicPr>
        <p:blipFill>
          <a:blip r:embed="rId2"/>
          <a:stretch>
            <a:fillRect/>
          </a:stretch>
        </p:blipFill>
        <p:spPr>
          <a:xfrm>
            <a:off x="1218519" y="1938627"/>
            <a:ext cx="9754961" cy="3877216"/>
          </a:xfrm>
          <a:prstGeom prst="rect">
            <a:avLst/>
          </a:prstGeom>
        </p:spPr>
      </p:pic>
    </p:spTree>
    <p:extLst>
      <p:ext uri="{BB962C8B-B14F-4D97-AF65-F5344CB8AC3E}">
        <p14:creationId xmlns:p14="http://schemas.microsoft.com/office/powerpoint/2010/main" val="54374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5D55BED-EEFF-4809-A76C-531371FC123F}"/>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17A88BEA-7218-4D11-86F6-3AA7006AE3F9}"/>
              </a:ext>
            </a:extLst>
          </p:cNvPr>
          <p:cNvSpPr>
            <a:spLocks noGrp="1"/>
          </p:cNvSpPr>
          <p:nvPr>
            <p:ph type="sldNum" sz="quarter" idx="13"/>
          </p:nvPr>
        </p:nvSpPr>
        <p:spPr/>
        <p:txBody>
          <a:bodyPr/>
          <a:lstStyle/>
          <a:p>
            <a:fld id="{09471650-AE8C-4F0A-9990-7EAE6F8DE484}" type="slidenum">
              <a:rPr lang="en-GB" smtClean="0"/>
              <a:pPr/>
              <a:t>6</a:t>
            </a:fld>
            <a:endParaRPr lang="en-GB"/>
          </a:p>
        </p:txBody>
      </p:sp>
      <p:sp>
        <p:nvSpPr>
          <p:cNvPr id="4" name="Footer Placeholder 3">
            <a:extLst>
              <a:ext uri="{FF2B5EF4-FFF2-40B4-BE49-F238E27FC236}">
                <a16:creationId xmlns:a16="http://schemas.microsoft.com/office/drawing/2014/main" id="{B0EFA5DA-6F68-49A2-B08B-3C479E752967}"/>
              </a:ext>
            </a:extLst>
          </p:cNvPr>
          <p:cNvSpPr>
            <a:spLocks noGrp="1"/>
          </p:cNvSpPr>
          <p:nvPr>
            <p:ph type="ftr" sz="quarter" idx="14"/>
          </p:nvPr>
        </p:nvSpPr>
        <p:spPr/>
        <p:txBody>
          <a:bodyPr/>
          <a:lstStyle/>
          <a:p>
            <a:endParaRPr lang="en-GB"/>
          </a:p>
        </p:txBody>
      </p:sp>
      <p:sp>
        <p:nvSpPr>
          <p:cNvPr id="10" name="Text Placeholder 9">
            <a:extLst>
              <a:ext uri="{FF2B5EF4-FFF2-40B4-BE49-F238E27FC236}">
                <a16:creationId xmlns:a16="http://schemas.microsoft.com/office/drawing/2014/main" id="{3D06B14E-2454-4950-9C4F-CB3B1A863D81}"/>
              </a:ext>
            </a:extLst>
          </p:cNvPr>
          <p:cNvSpPr>
            <a:spLocks noGrp="1"/>
          </p:cNvSpPr>
          <p:nvPr>
            <p:ph type="body" sz="quarter" idx="15"/>
          </p:nvPr>
        </p:nvSpPr>
        <p:spPr>
          <a:xfrm>
            <a:off x="371475" y="1360538"/>
            <a:ext cx="5081058" cy="5132388"/>
          </a:xfrm>
        </p:spPr>
        <p:txBody>
          <a:bodyPr/>
          <a:lstStyle/>
          <a:p>
            <a:r>
              <a:rPr lang="en-GB" noProof="0" dirty="0"/>
              <a:t>After your order has gone through and you requested the order confirmation to be sent to your email address. You will receive a document similar to the one shown on the right. </a:t>
            </a:r>
          </a:p>
        </p:txBody>
      </p:sp>
      <p:sp>
        <p:nvSpPr>
          <p:cNvPr id="8" name="Title 7">
            <a:extLst>
              <a:ext uri="{FF2B5EF4-FFF2-40B4-BE49-F238E27FC236}">
                <a16:creationId xmlns:a16="http://schemas.microsoft.com/office/drawing/2014/main" id="{634360E1-A3BF-40F3-9A7A-77787050B6D1}"/>
              </a:ext>
            </a:extLst>
          </p:cNvPr>
          <p:cNvSpPr>
            <a:spLocks noGrp="1"/>
          </p:cNvSpPr>
          <p:nvPr>
            <p:ph type="title"/>
          </p:nvPr>
        </p:nvSpPr>
        <p:spPr/>
        <p:txBody>
          <a:bodyPr/>
          <a:lstStyle/>
          <a:p>
            <a:r>
              <a:rPr lang="en-GB" noProof="0" dirty="0"/>
              <a:t>Order placement change</a:t>
            </a:r>
          </a:p>
        </p:txBody>
      </p:sp>
      <p:pic>
        <p:nvPicPr>
          <p:cNvPr id="2" name="Image 1">
            <a:extLst>
              <a:ext uri="{FF2B5EF4-FFF2-40B4-BE49-F238E27FC236}">
                <a16:creationId xmlns:a16="http://schemas.microsoft.com/office/drawing/2014/main" id="{DD586F24-65DC-4EAC-9CD6-E5F519EEE82B}"/>
              </a:ext>
            </a:extLst>
          </p:cNvPr>
          <p:cNvPicPr>
            <a:picLocks noChangeAspect="1"/>
          </p:cNvPicPr>
          <p:nvPr/>
        </p:nvPicPr>
        <p:blipFill>
          <a:blip r:embed="rId2"/>
          <a:stretch>
            <a:fillRect/>
          </a:stretch>
        </p:blipFill>
        <p:spPr>
          <a:xfrm>
            <a:off x="5319048" y="1175657"/>
            <a:ext cx="6269077" cy="5417334"/>
          </a:xfrm>
          <a:prstGeom prst="rect">
            <a:avLst/>
          </a:prstGeom>
        </p:spPr>
      </p:pic>
    </p:spTree>
    <p:extLst>
      <p:ext uri="{BB962C8B-B14F-4D97-AF65-F5344CB8AC3E}">
        <p14:creationId xmlns:p14="http://schemas.microsoft.com/office/powerpoint/2010/main" val="179318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A44C998-BA4E-45B7-A3A6-C2CBB4D419F7}"/>
              </a:ext>
            </a:extLst>
          </p:cNvPr>
          <p:cNvSpPr>
            <a:spLocks noGrp="1"/>
          </p:cNvSpPr>
          <p:nvPr>
            <p:ph type="body" sz="half" idx="2"/>
          </p:nvPr>
        </p:nvSpPr>
        <p:spPr/>
        <p:txBody>
          <a:bodyPr/>
          <a:lstStyle/>
          <a:p>
            <a:endParaRPr lang="fr-FR"/>
          </a:p>
        </p:txBody>
      </p:sp>
      <p:sp>
        <p:nvSpPr>
          <p:cNvPr id="3" name="Espace réservé du numéro de diapositive 2">
            <a:extLst>
              <a:ext uri="{FF2B5EF4-FFF2-40B4-BE49-F238E27FC236}">
                <a16:creationId xmlns:a16="http://schemas.microsoft.com/office/drawing/2014/main" id="{5347A489-1A7A-4A11-951C-F95D0C26A660}"/>
              </a:ext>
            </a:extLst>
          </p:cNvPr>
          <p:cNvSpPr>
            <a:spLocks noGrp="1"/>
          </p:cNvSpPr>
          <p:nvPr>
            <p:ph type="sldNum" sz="quarter" idx="13"/>
          </p:nvPr>
        </p:nvSpPr>
        <p:spPr/>
        <p:txBody>
          <a:bodyPr/>
          <a:lstStyle/>
          <a:p>
            <a:fld id="{09471650-AE8C-4F0A-9990-7EAE6F8DE484}" type="slidenum">
              <a:rPr lang="en-GB" smtClean="0"/>
              <a:pPr/>
              <a:t>7</a:t>
            </a:fld>
            <a:endParaRPr lang="en-GB"/>
          </a:p>
        </p:txBody>
      </p:sp>
      <p:sp>
        <p:nvSpPr>
          <p:cNvPr id="4" name="Espace réservé du pied de page 3">
            <a:extLst>
              <a:ext uri="{FF2B5EF4-FFF2-40B4-BE49-F238E27FC236}">
                <a16:creationId xmlns:a16="http://schemas.microsoft.com/office/drawing/2014/main" id="{AA5B393F-FF0B-4606-8C21-D01578661E6F}"/>
              </a:ext>
            </a:extLst>
          </p:cNvPr>
          <p:cNvSpPr>
            <a:spLocks noGrp="1"/>
          </p:cNvSpPr>
          <p:nvPr>
            <p:ph type="ftr" sz="quarter" idx="14"/>
          </p:nvPr>
        </p:nvSpPr>
        <p:spPr/>
        <p:txBody>
          <a:bodyPr/>
          <a:lstStyle/>
          <a:p>
            <a:endParaRPr lang="en-GB"/>
          </a:p>
        </p:txBody>
      </p:sp>
      <p:sp>
        <p:nvSpPr>
          <p:cNvPr id="5" name="Espace réservé du texte 4">
            <a:extLst>
              <a:ext uri="{FF2B5EF4-FFF2-40B4-BE49-F238E27FC236}">
                <a16:creationId xmlns:a16="http://schemas.microsoft.com/office/drawing/2014/main" id="{359563C0-5B56-4D6B-AEB1-7568AF9CF966}"/>
              </a:ext>
            </a:extLst>
          </p:cNvPr>
          <p:cNvSpPr>
            <a:spLocks noGrp="1"/>
          </p:cNvSpPr>
          <p:nvPr>
            <p:ph type="body" sz="quarter" idx="15"/>
          </p:nvPr>
        </p:nvSpPr>
        <p:spPr>
          <a:xfrm>
            <a:off x="371475" y="976447"/>
            <a:ext cx="11449050" cy="5132388"/>
          </a:xfrm>
        </p:spPr>
        <p:txBody>
          <a:bodyPr/>
          <a:lstStyle/>
          <a:p>
            <a:r>
              <a:rPr lang="en-GB" noProof="0" dirty="0"/>
              <a:t>When the order is confirmed by our backend, you will see a green banner and a green counter on order status menu.</a:t>
            </a:r>
          </a:p>
        </p:txBody>
      </p:sp>
      <p:sp>
        <p:nvSpPr>
          <p:cNvPr id="6" name="Titre 5">
            <a:extLst>
              <a:ext uri="{FF2B5EF4-FFF2-40B4-BE49-F238E27FC236}">
                <a16:creationId xmlns:a16="http://schemas.microsoft.com/office/drawing/2014/main" id="{70A91E43-03BA-44E1-880F-23D06BB3C586}"/>
              </a:ext>
            </a:extLst>
          </p:cNvPr>
          <p:cNvSpPr>
            <a:spLocks noGrp="1"/>
          </p:cNvSpPr>
          <p:nvPr>
            <p:ph type="title"/>
          </p:nvPr>
        </p:nvSpPr>
        <p:spPr/>
        <p:txBody>
          <a:bodyPr/>
          <a:lstStyle/>
          <a:p>
            <a:r>
              <a:rPr lang="en-GB" noProof="0" dirty="0"/>
              <a:t>Notification</a:t>
            </a:r>
          </a:p>
        </p:txBody>
      </p:sp>
      <p:pic>
        <p:nvPicPr>
          <p:cNvPr id="7" name="Image 6">
            <a:extLst>
              <a:ext uri="{FF2B5EF4-FFF2-40B4-BE49-F238E27FC236}">
                <a16:creationId xmlns:a16="http://schemas.microsoft.com/office/drawing/2014/main" id="{776C7E65-B9D9-4147-ADB6-2D8AD7D986A6}"/>
              </a:ext>
            </a:extLst>
          </p:cNvPr>
          <p:cNvPicPr>
            <a:picLocks noChangeAspect="1"/>
          </p:cNvPicPr>
          <p:nvPr/>
        </p:nvPicPr>
        <p:blipFill>
          <a:blip r:embed="rId2"/>
          <a:stretch>
            <a:fillRect/>
          </a:stretch>
        </p:blipFill>
        <p:spPr>
          <a:xfrm>
            <a:off x="108857" y="-1913"/>
            <a:ext cx="12192000" cy="4802621"/>
          </a:xfrm>
          <a:prstGeom prst="rect">
            <a:avLst/>
          </a:prstGeom>
        </p:spPr>
      </p:pic>
      <p:cxnSp>
        <p:nvCxnSpPr>
          <p:cNvPr id="9" name="Connecteur droit avec flèche 8">
            <a:extLst>
              <a:ext uri="{FF2B5EF4-FFF2-40B4-BE49-F238E27FC236}">
                <a16:creationId xmlns:a16="http://schemas.microsoft.com/office/drawing/2014/main" id="{91276C8E-C9F6-47E3-9633-87A714220753}"/>
              </a:ext>
            </a:extLst>
          </p:cNvPr>
          <p:cNvCxnSpPr/>
          <p:nvPr/>
        </p:nvCxnSpPr>
        <p:spPr>
          <a:xfrm>
            <a:off x="8543110" y="1365472"/>
            <a:ext cx="0" cy="3025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F787242-E18A-41AA-B676-884C3490B7BE}"/>
              </a:ext>
            </a:extLst>
          </p:cNvPr>
          <p:cNvCxnSpPr>
            <a:cxnSpLocks/>
          </p:cNvCxnSpPr>
          <p:nvPr/>
        </p:nvCxnSpPr>
        <p:spPr>
          <a:xfrm>
            <a:off x="3913777" y="2868380"/>
            <a:ext cx="2978333" cy="22174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74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7C6D971-86D0-40E3-9D12-5CF4B6063DDB}"/>
              </a:ext>
            </a:extLst>
          </p:cNvPr>
          <p:cNvSpPr>
            <a:spLocks noGrp="1"/>
          </p:cNvSpPr>
          <p:nvPr>
            <p:ph type="body" sz="half" idx="2"/>
          </p:nvPr>
        </p:nvSpPr>
        <p:spPr/>
        <p:txBody>
          <a:bodyPr/>
          <a:lstStyle/>
          <a:p>
            <a:endParaRPr lang="fr-FR"/>
          </a:p>
        </p:txBody>
      </p:sp>
      <p:sp>
        <p:nvSpPr>
          <p:cNvPr id="3" name="Espace réservé du numéro de diapositive 2">
            <a:extLst>
              <a:ext uri="{FF2B5EF4-FFF2-40B4-BE49-F238E27FC236}">
                <a16:creationId xmlns:a16="http://schemas.microsoft.com/office/drawing/2014/main" id="{2CE28FA5-91E2-4BB9-8681-60335707C53D}"/>
              </a:ext>
            </a:extLst>
          </p:cNvPr>
          <p:cNvSpPr>
            <a:spLocks noGrp="1"/>
          </p:cNvSpPr>
          <p:nvPr>
            <p:ph type="sldNum" sz="quarter" idx="13"/>
          </p:nvPr>
        </p:nvSpPr>
        <p:spPr/>
        <p:txBody>
          <a:bodyPr/>
          <a:lstStyle/>
          <a:p>
            <a:fld id="{09471650-AE8C-4F0A-9990-7EAE6F8DE484}" type="slidenum">
              <a:rPr lang="en-GB" smtClean="0"/>
              <a:pPr/>
              <a:t>8</a:t>
            </a:fld>
            <a:endParaRPr lang="en-GB"/>
          </a:p>
        </p:txBody>
      </p:sp>
      <p:sp>
        <p:nvSpPr>
          <p:cNvPr id="4" name="Espace réservé du pied de page 3">
            <a:extLst>
              <a:ext uri="{FF2B5EF4-FFF2-40B4-BE49-F238E27FC236}">
                <a16:creationId xmlns:a16="http://schemas.microsoft.com/office/drawing/2014/main" id="{440F8804-4295-41BC-BC90-2051486A6390}"/>
              </a:ext>
            </a:extLst>
          </p:cNvPr>
          <p:cNvSpPr>
            <a:spLocks noGrp="1"/>
          </p:cNvSpPr>
          <p:nvPr>
            <p:ph type="ftr" sz="quarter" idx="14"/>
          </p:nvPr>
        </p:nvSpPr>
        <p:spPr/>
        <p:txBody>
          <a:bodyPr/>
          <a:lstStyle/>
          <a:p>
            <a:endParaRPr lang="en-GB"/>
          </a:p>
        </p:txBody>
      </p:sp>
      <p:sp>
        <p:nvSpPr>
          <p:cNvPr id="5" name="Espace réservé du texte 4">
            <a:extLst>
              <a:ext uri="{FF2B5EF4-FFF2-40B4-BE49-F238E27FC236}">
                <a16:creationId xmlns:a16="http://schemas.microsoft.com/office/drawing/2014/main" id="{B963A94E-0996-45C7-B13B-C8F95B7712D0}"/>
              </a:ext>
            </a:extLst>
          </p:cNvPr>
          <p:cNvSpPr>
            <a:spLocks noGrp="1"/>
          </p:cNvSpPr>
          <p:nvPr>
            <p:ph type="body" sz="quarter" idx="15"/>
          </p:nvPr>
        </p:nvSpPr>
        <p:spPr/>
        <p:txBody>
          <a:bodyPr/>
          <a:lstStyle/>
          <a:p>
            <a:r>
              <a:rPr lang="en-GB" noProof="0" dirty="0"/>
              <a:t>By clicking on order status menu, the notification counter will be removed. In that section, we have no more pending tab but a new column status in both view (header, items)</a:t>
            </a:r>
            <a:br>
              <a:rPr lang="en-GB" noProof="0" dirty="0"/>
            </a:br>
            <a:r>
              <a:rPr lang="en-GB" noProof="0" dirty="0"/>
              <a:t>Pending is Amber, Confirmed is Green</a:t>
            </a:r>
          </a:p>
        </p:txBody>
      </p:sp>
      <p:sp>
        <p:nvSpPr>
          <p:cNvPr id="6" name="Titre 5">
            <a:extLst>
              <a:ext uri="{FF2B5EF4-FFF2-40B4-BE49-F238E27FC236}">
                <a16:creationId xmlns:a16="http://schemas.microsoft.com/office/drawing/2014/main" id="{188C2BA7-5708-428E-86B6-80FFECCC1DBC}"/>
              </a:ext>
            </a:extLst>
          </p:cNvPr>
          <p:cNvSpPr>
            <a:spLocks noGrp="1"/>
          </p:cNvSpPr>
          <p:nvPr>
            <p:ph type="title"/>
          </p:nvPr>
        </p:nvSpPr>
        <p:spPr/>
        <p:txBody>
          <a:bodyPr/>
          <a:lstStyle/>
          <a:p>
            <a:r>
              <a:rPr lang="en-GB" noProof="0" dirty="0"/>
              <a:t>Order Status</a:t>
            </a:r>
          </a:p>
        </p:txBody>
      </p:sp>
      <p:pic>
        <p:nvPicPr>
          <p:cNvPr id="7" name="Image 6">
            <a:extLst>
              <a:ext uri="{FF2B5EF4-FFF2-40B4-BE49-F238E27FC236}">
                <a16:creationId xmlns:a16="http://schemas.microsoft.com/office/drawing/2014/main" id="{ABA620CF-B46B-426F-A9C1-7E87395E5E41}"/>
              </a:ext>
            </a:extLst>
          </p:cNvPr>
          <p:cNvPicPr>
            <a:picLocks noChangeAspect="1"/>
          </p:cNvPicPr>
          <p:nvPr/>
        </p:nvPicPr>
        <p:blipFill>
          <a:blip r:embed="rId2"/>
          <a:stretch>
            <a:fillRect/>
          </a:stretch>
        </p:blipFill>
        <p:spPr>
          <a:xfrm>
            <a:off x="1608683" y="2196278"/>
            <a:ext cx="9509760" cy="4333161"/>
          </a:xfrm>
          <a:prstGeom prst="rect">
            <a:avLst/>
          </a:prstGeom>
        </p:spPr>
      </p:pic>
    </p:spTree>
    <p:extLst>
      <p:ext uri="{BB962C8B-B14F-4D97-AF65-F5344CB8AC3E}">
        <p14:creationId xmlns:p14="http://schemas.microsoft.com/office/powerpoint/2010/main" val="77831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52AAC4-85FB-4295-A2F0-E3960FA9B13E}"/>
              </a:ext>
            </a:extLst>
          </p:cNvPr>
          <p:cNvSpPr>
            <a:spLocks noGrp="1"/>
          </p:cNvSpPr>
          <p:nvPr>
            <p:ph type="body" sz="half" idx="2"/>
          </p:nvPr>
        </p:nvSpPr>
        <p:spPr/>
        <p:txBody>
          <a:bodyPr/>
          <a:lstStyle/>
          <a:p>
            <a:endParaRPr lang="fr-FR"/>
          </a:p>
        </p:txBody>
      </p:sp>
      <p:sp>
        <p:nvSpPr>
          <p:cNvPr id="3" name="Espace réservé du numéro de diapositive 2">
            <a:extLst>
              <a:ext uri="{FF2B5EF4-FFF2-40B4-BE49-F238E27FC236}">
                <a16:creationId xmlns:a16="http://schemas.microsoft.com/office/drawing/2014/main" id="{63335DB1-9283-4B92-9812-63C2BB396E23}"/>
              </a:ext>
            </a:extLst>
          </p:cNvPr>
          <p:cNvSpPr>
            <a:spLocks noGrp="1"/>
          </p:cNvSpPr>
          <p:nvPr>
            <p:ph type="sldNum" sz="quarter" idx="13"/>
          </p:nvPr>
        </p:nvSpPr>
        <p:spPr/>
        <p:txBody>
          <a:bodyPr/>
          <a:lstStyle/>
          <a:p>
            <a:fld id="{09471650-AE8C-4F0A-9990-7EAE6F8DE484}" type="slidenum">
              <a:rPr lang="en-GB" smtClean="0"/>
              <a:pPr/>
              <a:t>9</a:t>
            </a:fld>
            <a:endParaRPr lang="en-GB"/>
          </a:p>
        </p:txBody>
      </p:sp>
      <p:sp>
        <p:nvSpPr>
          <p:cNvPr id="4" name="Espace réservé du pied de page 3">
            <a:extLst>
              <a:ext uri="{FF2B5EF4-FFF2-40B4-BE49-F238E27FC236}">
                <a16:creationId xmlns:a16="http://schemas.microsoft.com/office/drawing/2014/main" id="{D57A99F9-5869-4216-BD78-BDC5DF0963BD}"/>
              </a:ext>
            </a:extLst>
          </p:cNvPr>
          <p:cNvSpPr>
            <a:spLocks noGrp="1"/>
          </p:cNvSpPr>
          <p:nvPr>
            <p:ph type="ftr" sz="quarter" idx="14"/>
          </p:nvPr>
        </p:nvSpPr>
        <p:spPr/>
        <p:txBody>
          <a:bodyPr/>
          <a:lstStyle/>
          <a:p>
            <a:endParaRPr lang="en-GB"/>
          </a:p>
        </p:txBody>
      </p:sp>
      <p:sp>
        <p:nvSpPr>
          <p:cNvPr id="5" name="Espace réservé du texte 4">
            <a:extLst>
              <a:ext uri="{FF2B5EF4-FFF2-40B4-BE49-F238E27FC236}">
                <a16:creationId xmlns:a16="http://schemas.microsoft.com/office/drawing/2014/main" id="{91BF2D26-6D01-4EED-ACEC-87437208093F}"/>
              </a:ext>
            </a:extLst>
          </p:cNvPr>
          <p:cNvSpPr>
            <a:spLocks noGrp="1"/>
          </p:cNvSpPr>
          <p:nvPr>
            <p:ph type="body" sz="quarter" idx="15"/>
          </p:nvPr>
        </p:nvSpPr>
        <p:spPr/>
        <p:txBody>
          <a:bodyPr/>
          <a:lstStyle/>
          <a:p>
            <a:pPr marL="0" indent="0">
              <a:buNone/>
            </a:pPr>
            <a:r>
              <a:rPr lang="en-GB" noProof="0" dirty="0"/>
              <a:t>If you place one or several order(s) and you disconnect from the portal, notifications will remain when you reconnect until you access order status page (last order will be shown in notification banner) and count of order will be shown on order status menu.</a:t>
            </a:r>
          </a:p>
          <a:p>
            <a:pPr marL="0" indent="0">
              <a:buNone/>
            </a:pPr>
            <a:endParaRPr lang="en-GB" noProof="0" dirty="0"/>
          </a:p>
          <a:p>
            <a:pPr marL="0" indent="0">
              <a:buNone/>
            </a:pPr>
            <a:endParaRPr lang="en-GB" noProof="0" dirty="0"/>
          </a:p>
          <a:p>
            <a:pPr marL="0" indent="0">
              <a:buNone/>
            </a:pPr>
            <a:endParaRPr lang="en-GB" noProof="0" dirty="0"/>
          </a:p>
          <a:p>
            <a:pPr marL="0" indent="0" algn="ctr">
              <a:buNone/>
            </a:pPr>
            <a:r>
              <a:rPr lang="en-GB" noProof="0" dirty="0"/>
              <a:t>See you soon on our B2B portal</a:t>
            </a:r>
          </a:p>
        </p:txBody>
      </p:sp>
      <p:sp>
        <p:nvSpPr>
          <p:cNvPr id="6" name="Titre 5">
            <a:extLst>
              <a:ext uri="{FF2B5EF4-FFF2-40B4-BE49-F238E27FC236}">
                <a16:creationId xmlns:a16="http://schemas.microsoft.com/office/drawing/2014/main" id="{5D97BDB9-0DAC-4AC9-9660-30725E62F539}"/>
              </a:ext>
            </a:extLst>
          </p:cNvPr>
          <p:cNvSpPr>
            <a:spLocks noGrp="1"/>
          </p:cNvSpPr>
          <p:nvPr>
            <p:ph type="title"/>
          </p:nvPr>
        </p:nvSpPr>
        <p:spPr/>
        <p:txBody>
          <a:bodyPr/>
          <a:lstStyle/>
          <a:p>
            <a:r>
              <a:rPr lang="en-GB" noProof="0" dirty="0"/>
              <a:t>New order placement experience </a:t>
            </a:r>
          </a:p>
        </p:txBody>
      </p:sp>
    </p:spTree>
    <p:extLst>
      <p:ext uri="{BB962C8B-B14F-4D97-AF65-F5344CB8AC3E}">
        <p14:creationId xmlns:p14="http://schemas.microsoft.com/office/powerpoint/2010/main" val="2886469576"/>
      </p:ext>
    </p:extLst>
  </p:cSld>
  <p:clrMapOvr>
    <a:masterClrMapping/>
  </p:clrMapOvr>
</p:sld>
</file>

<file path=ppt/theme/theme1.xml><?xml version="1.0" encoding="utf-8"?>
<a:theme xmlns:a="http://schemas.openxmlformats.org/drawingml/2006/main" name="Thème Office">
  <a:themeElements>
    <a:clrScheme name="Electrolux colors 2018">
      <a:dk1>
        <a:sysClr val="windowText" lastClr="000000"/>
      </a:dk1>
      <a:lt1>
        <a:sysClr val="window" lastClr="FFFFFF"/>
      </a:lt1>
      <a:dk2>
        <a:srgbClr val="041E41"/>
      </a:dk2>
      <a:lt2>
        <a:srgbClr val="FFFFFF"/>
      </a:lt2>
      <a:accent1>
        <a:srgbClr val="7A8A9C"/>
      </a:accent1>
      <a:accent2>
        <a:srgbClr val="ACB9C1"/>
      </a:accent2>
      <a:accent3>
        <a:srgbClr val="D0B993"/>
      </a:accent3>
      <a:accent4>
        <a:srgbClr val="787386"/>
      </a:accent4>
      <a:accent5>
        <a:srgbClr val="6B7A66"/>
      </a:accent5>
      <a:accent6>
        <a:srgbClr val="937259"/>
      </a:accent6>
      <a:hlink>
        <a:srgbClr val="041E41"/>
      </a:hlink>
      <a:folHlink>
        <a:srgbClr val="513216"/>
      </a:folHlink>
    </a:clrScheme>
    <a:fontScheme name="Elux-semi-regular">
      <a:majorFont>
        <a:latin typeface="Electrolux Sans SemiBold"/>
        <a:ea typeface=""/>
        <a:cs typeface=""/>
      </a:majorFont>
      <a:minorFont>
        <a:latin typeface="Electrolux Sa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Electrolux Blue 1">
      <a:srgbClr val="DDE7EA"/>
    </a:custClr>
    <a:custClr name="Electrolux Grey 1">
      <a:srgbClr val="D8D5DD"/>
    </a:custClr>
    <a:custClr name="Electrolux Brown 1">
      <a:srgbClr val="D8CECE"/>
    </a:custClr>
    <a:custClr name="Electrolux Tan 1">
      <a:srgbClr val="EADFCE"/>
    </a:custClr>
    <a:custClr name="Electrolux Green 1">
      <a:srgbClr val="D3D8D0"/>
    </a:custClr>
    <a:custClr>
      <a:srgbClr val="FFFFFF"/>
    </a:custClr>
    <a:custClr>
      <a:srgbClr val="FFFFFF"/>
    </a:custClr>
    <a:custClr>
      <a:srgbClr val="FFFFFF"/>
    </a:custClr>
    <a:custClr>
      <a:srgbClr val="FFFFFF"/>
    </a:custClr>
    <a:custClr>
      <a:srgbClr val="FFFFFF"/>
    </a:custClr>
    <a:custClr name="Electrolux Blue 2">
      <a:srgbClr val="ACB9C1"/>
    </a:custClr>
    <a:custClr name="Electrolux Grey 2">
      <a:srgbClr val="AFAAB9"/>
    </a:custClr>
    <a:custClr name="Electrolux Brown 2">
      <a:srgbClr val="B4A0A0"/>
    </a:custClr>
    <a:custClr name="Electrolux Tan 2">
      <a:srgbClr val="D0B993"/>
    </a:custClr>
    <a:custClr name="Electrolux Green 2">
      <a:srgbClr val="A5AFA2"/>
    </a:custClr>
    <a:custClr>
      <a:srgbClr val="FFFFFF"/>
    </a:custClr>
    <a:custClr>
      <a:srgbClr val="FFFFFF"/>
    </a:custClr>
    <a:custClr>
      <a:srgbClr val="FFFFFF"/>
    </a:custClr>
    <a:custClr>
      <a:srgbClr val="FFFFFF"/>
    </a:custClr>
    <a:custClr>
      <a:srgbClr val="FFFFFF"/>
    </a:custClr>
    <a:custClr name="Electrolux Blue 3">
      <a:srgbClr val="7A899B"/>
    </a:custClr>
    <a:custClr name="Electrolux Grey 3">
      <a:srgbClr val="787386"/>
    </a:custClr>
    <a:custClr name="Electrolux Brown 3">
      <a:srgbClr val="7D6363"/>
    </a:custClr>
    <a:custClr name="Electrolux Tan 3">
      <a:srgbClr val="937359"/>
    </a:custClr>
    <a:custClr name="Electrolux Green 3">
      <a:srgbClr val="6B7A66"/>
    </a:custClr>
    <a:custClr>
      <a:srgbClr val="FFFFFF"/>
    </a:custClr>
    <a:custClr>
      <a:srgbClr val="FFFFFF"/>
    </a:custClr>
    <a:custClr>
      <a:srgbClr val="FFFFFF"/>
    </a:custClr>
    <a:custClr>
      <a:srgbClr val="FFFFFF"/>
    </a:custClr>
    <a:custClr>
      <a:srgbClr val="FFFFFF"/>
    </a:custClr>
    <a:custClr name="Electrolux Blue 4">
      <a:srgbClr val="041E41"/>
    </a:custClr>
    <a:custClr name="Electrolux Grey 4">
      <a:srgbClr val="2B2936"/>
    </a:custClr>
    <a:custClr name="Electrolux Brown 4">
      <a:srgbClr val="3D2626"/>
    </a:custClr>
    <a:custClr name="Tan 4">
      <a:srgbClr val="4A1F17"/>
    </a:custClr>
    <a:custClr name="Electrolux Green 4">
      <a:srgbClr val="3B453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Electrolux ppt template.pptx" id="{166FB7A5-063B-4DAD-84CD-01E124033DA6}" vid="{E3AF31C1-61DF-4711-8C57-BBDCF7A527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510CC1C9C55B954E9107F74D435567C4" ma:contentTypeVersion="8" ma:contentTypeDescription="Створення нового документа." ma:contentTypeScope="" ma:versionID="835208d207662b5b6cd84c4eceeec40b">
  <xsd:schema xmlns:xsd="http://www.w3.org/2001/XMLSchema" xmlns:xs="http://www.w3.org/2001/XMLSchema" xmlns:p="http://schemas.microsoft.com/office/2006/metadata/properties" xmlns:ns2="97743fb3-2daa-4ed3-8ff4-b874b689ee56" xmlns:ns3="8c5ff99f-383b-44e2-a395-9f34c2c87d01" targetNamespace="http://schemas.microsoft.com/office/2006/metadata/properties" ma:root="true" ma:fieldsID="282f948194f78d692dcfe254edbda445" ns2:_="" ns3:_="">
    <xsd:import namespace="97743fb3-2daa-4ed3-8ff4-b874b689ee56"/>
    <xsd:import namespace="8c5ff99f-383b-44e2-a395-9f34c2c87d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43fb3-2daa-4ed3-8ff4-b874b689e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ff99f-383b-44e2-a395-9f34c2c87d01" elementFormDefault="qualified">
    <xsd:import namespace="http://schemas.microsoft.com/office/2006/documentManagement/types"/>
    <xsd:import namespace="http://schemas.microsoft.com/office/infopath/2007/PartnerControls"/>
    <xsd:element name="SharedWithUsers" ma:index="11" nillable="true" ma:displayName="Спільний доступ"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Відомості про тих, хто має доступ"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5A2695-A4B8-45F3-BD3B-995A0F51E30D}">
  <ds:schemaRefs>
    <ds:schemaRef ds:uri="http://schemas.microsoft.com/sharepoint/v3/contenttype/forms"/>
  </ds:schemaRefs>
</ds:datastoreItem>
</file>

<file path=customXml/itemProps2.xml><?xml version="1.0" encoding="utf-8"?>
<ds:datastoreItem xmlns:ds="http://schemas.openxmlformats.org/officeDocument/2006/customXml" ds:itemID="{6B452261-6858-42A1-BF63-C626C2D71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743fb3-2daa-4ed3-8ff4-b874b689ee56"/>
    <ds:schemaRef ds:uri="8c5ff99f-383b-44e2-a395-9f34c2c87d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1A3E5E-912E-4F66-8A64-46C5FA0B702E}">
  <ds:schemaRefs>
    <ds:schemaRef ds:uri="http://purl.org/dc/elements/1.1/"/>
    <ds:schemaRef ds:uri="8c5ff99f-383b-44e2-a395-9f34c2c87d01"/>
    <ds:schemaRef ds:uri="http://purl.org/dc/terms/"/>
    <ds:schemaRef ds:uri="http://schemas.microsoft.com/office/infopath/2007/PartnerControls"/>
    <ds:schemaRef ds:uri="http://schemas.openxmlformats.org/package/2006/metadata/core-properties"/>
    <ds:schemaRef ds:uri="97743fb3-2daa-4ed3-8ff4-b874b689ee56"/>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Electrolux ppt template</Template>
  <TotalTime>31</TotalTime>
  <Words>277</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Electrolux Sans Regular</vt:lpstr>
      <vt:lpstr>Electrolux Sans SemiBold</vt:lpstr>
      <vt:lpstr>Thème Office</vt:lpstr>
      <vt:lpstr>Asynchronous Order</vt:lpstr>
      <vt:lpstr>New order placement experience </vt:lpstr>
      <vt:lpstr>Order placement change</vt:lpstr>
      <vt:lpstr>Order placement change</vt:lpstr>
      <vt:lpstr>Order placement change</vt:lpstr>
      <vt:lpstr>Order placement change</vt:lpstr>
      <vt:lpstr>Notification</vt:lpstr>
      <vt:lpstr>Order Status</vt:lpstr>
      <vt:lpstr>New order placement experience </vt:lpstr>
      <vt:lpstr>PowerPoint Presentation</vt:lpstr>
    </vt:vector>
  </TitlesOfParts>
  <Company>Electrolux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Asynchronous Order</dc:title>
  <dc:creator>Christophe Carpentier</dc:creator>
  <cp:lastModifiedBy>Syed Abbas</cp:lastModifiedBy>
  <cp:revision>4</cp:revision>
  <cp:lastPrinted>2018-05-29T11:47:19Z</cp:lastPrinted>
  <dcterms:created xsi:type="dcterms:W3CDTF">2020-02-03T13:30:09Z</dcterms:created>
  <dcterms:modified xsi:type="dcterms:W3CDTF">2020-05-12T09:10:55Z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7eab6e-04c6-4822-9252-98ab9f25736b_Enabled">
    <vt:lpwstr>True</vt:lpwstr>
  </property>
  <property fmtid="{D5CDD505-2E9C-101B-9397-08002B2CF9AE}" pid="3" name="MSIP_Label_477eab6e-04c6-4822-9252-98ab9f25736b_SiteId">
    <vt:lpwstr>d2007bef-127d-4591-97ac-10d72fe28031</vt:lpwstr>
  </property>
  <property fmtid="{D5CDD505-2E9C-101B-9397-08002B2CF9AE}" pid="4" name="MSIP_Label_477eab6e-04c6-4822-9252-98ab9f25736b_Owner">
    <vt:lpwstr>christophe.carpentier@electrolux.com</vt:lpwstr>
  </property>
  <property fmtid="{D5CDD505-2E9C-101B-9397-08002B2CF9AE}" pid="5" name="MSIP_Label_477eab6e-04c6-4822-9252-98ab9f25736b_SetDate">
    <vt:lpwstr>2020-02-03T14:17:59.5445458Z</vt:lpwstr>
  </property>
  <property fmtid="{D5CDD505-2E9C-101B-9397-08002B2CF9AE}" pid="6" name="MSIP_Label_477eab6e-04c6-4822-9252-98ab9f25736b_Name">
    <vt:lpwstr>Internal</vt:lpwstr>
  </property>
  <property fmtid="{D5CDD505-2E9C-101B-9397-08002B2CF9AE}" pid="7" name="MSIP_Label_477eab6e-04c6-4822-9252-98ab9f25736b_Application">
    <vt:lpwstr>Microsoft Azure Information Protection</vt:lpwstr>
  </property>
  <property fmtid="{D5CDD505-2E9C-101B-9397-08002B2CF9AE}" pid="8" name="MSIP_Label_477eab6e-04c6-4822-9252-98ab9f25736b_ActionId">
    <vt:lpwstr>9b2811c3-c315-4672-a9b2-faed9b34ca6b</vt:lpwstr>
  </property>
  <property fmtid="{D5CDD505-2E9C-101B-9397-08002B2CF9AE}" pid="9" name="MSIP_Label_477eab6e-04c6-4822-9252-98ab9f25736b_Extended_MSFT_Method">
    <vt:lpwstr>Automatic</vt:lpwstr>
  </property>
  <property fmtid="{D5CDD505-2E9C-101B-9397-08002B2CF9AE}" pid="10" name="Sensitivity">
    <vt:lpwstr>Internal</vt:lpwstr>
  </property>
  <property fmtid="{D5CDD505-2E9C-101B-9397-08002B2CF9AE}" pid="11" name="ContentTypeId">
    <vt:lpwstr>0x010100510CC1C9C55B954E9107F74D435567C4</vt:lpwstr>
  </property>
</Properties>
</file>