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74" r:id="rId2"/>
    <p:sldId id="275" r:id="rId3"/>
    <p:sldId id="311" r:id="rId4"/>
    <p:sldId id="312" r:id="rId5"/>
    <p:sldId id="313" r:id="rId6"/>
    <p:sldId id="314" r:id="rId7"/>
    <p:sldId id="315" r:id="rId8"/>
    <p:sldId id="316" r:id="rId9"/>
    <p:sldId id="317" r:id="rId10"/>
    <p:sldId id="285"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7966"/>
    <a:srgbClr val="CFB993"/>
    <a:srgbClr val="A5AFA2"/>
    <a:srgbClr val="AFAAB9"/>
    <a:srgbClr val="937259"/>
    <a:srgbClr val="7C6363"/>
    <a:srgbClr val="B4A0A0"/>
    <a:srgbClr val="777286"/>
    <a:srgbClr val="ACB9C1"/>
    <a:srgbClr val="D0B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87" autoAdjust="0"/>
  </p:normalViewPr>
  <p:slideViewPr>
    <p:cSldViewPr snapToGrid="0" snapToObjects="1" showGuides="1">
      <p:cViewPr varScale="1">
        <p:scale>
          <a:sx n="110" d="100"/>
          <a:sy n="110" d="100"/>
        </p:scale>
        <p:origin x="516" y="102"/>
      </p:cViewPr>
      <p:guideLst>
        <p:guide orient="horz" pos="2160"/>
        <p:guide pos="3840"/>
      </p:guideLst>
    </p:cSldViewPr>
  </p:slideViewPr>
  <p:outlineViewPr>
    <p:cViewPr>
      <p:scale>
        <a:sx n="33" d="100"/>
        <a:sy n="33" d="100"/>
      </p:scale>
      <p:origin x="0" y="-306"/>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4" d="100"/>
          <a:sy n="74" d="100"/>
        </p:scale>
        <p:origin x="316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C7DE7A-BFCF-477D-9C69-5C7B875B2E9A}"/>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D623269-DBE5-4C57-8428-689F1C90ACF0}"/>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F304422-308B-4004-BCEF-B5987E09AEBE}" type="datetimeFigureOut">
              <a:rPr lang="en-GB" smtClean="0"/>
              <a:t>20/12/2021</a:t>
            </a:fld>
            <a:endParaRPr lang="en-GB"/>
          </a:p>
        </p:txBody>
      </p:sp>
      <p:sp>
        <p:nvSpPr>
          <p:cNvPr id="4" name="Footer Placeholder 3">
            <a:extLst>
              <a:ext uri="{FF2B5EF4-FFF2-40B4-BE49-F238E27FC236}">
                <a16:creationId xmlns:a16="http://schemas.microsoft.com/office/drawing/2014/main" id="{A8A51A65-2E87-46B1-94F6-DB09309A06B7}"/>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07D0EEF-BC0F-4BD3-A95D-00CF9189004D}"/>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F880A88-61F5-45D3-95AD-1D4394D375E8}" type="slidenum">
              <a:rPr lang="en-GB" smtClean="0"/>
              <a:t>‹#›</a:t>
            </a:fld>
            <a:endParaRPr lang="en-GB"/>
          </a:p>
        </p:txBody>
      </p:sp>
    </p:spTree>
    <p:extLst>
      <p:ext uri="{BB962C8B-B14F-4D97-AF65-F5344CB8AC3E}">
        <p14:creationId xmlns:p14="http://schemas.microsoft.com/office/powerpoint/2010/main" val="1927014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Electrolux Sans Regular" panose="020B0500020000000000" pitchFamily="34" charset="0"/>
              </a:defRPr>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Electrolux Sans Regular" panose="020B0500020000000000" pitchFamily="34" charset="0"/>
              </a:defRPr>
            </a:lvl1pPr>
          </a:lstStyle>
          <a:p>
            <a:fld id="{BBB474A6-AFAF-48B7-90F9-7ED71C52A70C}" type="datetimeFigureOut">
              <a:rPr lang="en-GB" smtClean="0"/>
              <a:pPr/>
              <a:t>20/12/2021</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Electrolux Sans Regular" panose="020B0500020000000000" pitchFamily="34" charset="0"/>
              </a:defRPr>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Electrolux Sans Regular" panose="020B0500020000000000" pitchFamily="34" charset="0"/>
              </a:defRPr>
            </a:lvl1pPr>
          </a:lstStyle>
          <a:p>
            <a:fld id="{8DDFE46B-2112-4B71-9DCB-E60C56B2ABB2}" type="slidenum">
              <a:rPr lang="en-GB" smtClean="0"/>
              <a:pPr/>
              <a:t>‹#›</a:t>
            </a:fld>
            <a:endParaRPr lang="en-GB" dirty="0"/>
          </a:p>
        </p:txBody>
      </p:sp>
    </p:spTree>
    <p:extLst>
      <p:ext uri="{BB962C8B-B14F-4D97-AF65-F5344CB8AC3E}">
        <p14:creationId xmlns:p14="http://schemas.microsoft.com/office/powerpoint/2010/main" val="4189010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Electrolux Sans Regular" panose="020B0500020000000000" pitchFamily="34" charset="0"/>
        <a:ea typeface="+mn-ea"/>
        <a:cs typeface="+mn-cs"/>
      </a:defRPr>
    </a:lvl1pPr>
    <a:lvl2pPr marL="457200" algn="l" defTabSz="914400" rtl="0" eaLnBrk="1" latinLnBrk="0" hangingPunct="1">
      <a:defRPr sz="1200" kern="1200">
        <a:solidFill>
          <a:schemeClr val="tx1"/>
        </a:solidFill>
        <a:latin typeface="Electrolux Sans Regular" panose="020B0500020000000000" pitchFamily="34" charset="0"/>
        <a:ea typeface="+mn-ea"/>
        <a:cs typeface="+mn-cs"/>
      </a:defRPr>
    </a:lvl2pPr>
    <a:lvl3pPr marL="914400" algn="l" defTabSz="914400" rtl="0" eaLnBrk="1" latinLnBrk="0" hangingPunct="1">
      <a:defRPr sz="1200" kern="1200">
        <a:solidFill>
          <a:schemeClr val="tx1"/>
        </a:solidFill>
        <a:latin typeface="Electrolux Sans Regular" panose="020B0500020000000000" pitchFamily="34" charset="0"/>
        <a:ea typeface="+mn-ea"/>
        <a:cs typeface="+mn-cs"/>
      </a:defRPr>
    </a:lvl3pPr>
    <a:lvl4pPr marL="1371600" algn="l" defTabSz="914400" rtl="0" eaLnBrk="1" latinLnBrk="0" hangingPunct="1">
      <a:defRPr sz="1200" kern="1200">
        <a:solidFill>
          <a:schemeClr val="tx1"/>
        </a:solidFill>
        <a:latin typeface="Electrolux Sans Regular" panose="020B0500020000000000" pitchFamily="34" charset="0"/>
        <a:ea typeface="+mn-ea"/>
        <a:cs typeface="+mn-cs"/>
      </a:defRPr>
    </a:lvl4pPr>
    <a:lvl5pPr marL="1828800" algn="l" defTabSz="914400" rtl="0" eaLnBrk="1" latinLnBrk="0" hangingPunct="1">
      <a:defRPr sz="1200" kern="1200">
        <a:solidFill>
          <a:schemeClr val="tx1"/>
        </a:solidFill>
        <a:latin typeface="Electrolux Sans Regular" panose="020B05000200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1475" y="4748122"/>
            <a:ext cx="5722143" cy="1080000"/>
          </a:xfrm>
        </p:spPr>
        <p:txBody>
          <a:bodyPr wrap="square" anchor="b">
            <a:noAutofit/>
          </a:bodyPr>
          <a:lstStyle>
            <a:lvl1pPr algn="l">
              <a:defRPr sz="3000"/>
            </a:lvl1pPr>
          </a:lstStyle>
          <a:p>
            <a:r>
              <a:rPr lang="en-US" dirty="0"/>
              <a:t>Presentation Name</a:t>
            </a:r>
            <a:endParaRPr lang="en-GB" dirty="0"/>
          </a:p>
        </p:txBody>
      </p:sp>
      <p:sp>
        <p:nvSpPr>
          <p:cNvPr id="3" name="Subtitle 2"/>
          <p:cNvSpPr>
            <a:spLocks noGrp="1"/>
          </p:cNvSpPr>
          <p:nvPr>
            <p:ph type="subTitle" idx="1" hasCustomPrompt="1"/>
          </p:nvPr>
        </p:nvSpPr>
        <p:spPr>
          <a:xfrm>
            <a:off x="373857" y="5852562"/>
            <a:ext cx="5722143" cy="318549"/>
          </a:xfrm>
          <a:prstGeom prst="rect">
            <a:avLst/>
          </a:prstGeom>
        </p:spPr>
        <p:txBody>
          <a:bodyPr wrap="square">
            <a:noAutofit/>
          </a:bodyPr>
          <a:lstStyle>
            <a:lvl1pPr marL="0" indent="0" algn="l">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237" y="379307"/>
            <a:ext cx="1674000" cy="384387"/>
          </a:xfrm>
          <a:prstGeom prst="rect">
            <a:avLst/>
          </a:prstGeom>
        </p:spPr>
      </p:pic>
    </p:spTree>
    <p:extLst>
      <p:ext uri="{BB962C8B-B14F-4D97-AF65-F5344CB8AC3E}">
        <p14:creationId xmlns:p14="http://schemas.microsoft.com/office/powerpoint/2010/main" val="8523588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554038"/>
            <a:ext cx="5724525" cy="1808161"/>
          </a:xfrm>
        </p:spPr>
        <p:txBody>
          <a:bodyPr anchor="b" anchorCtr="0"/>
          <a:lstStyle>
            <a:lvl1pPr>
              <a:defRPr sz="4400"/>
            </a:lvl1pPr>
          </a:lstStyle>
          <a:p>
            <a:r>
              <a:rPr lang="en-GB" dirty="0"/>
              <a:t>Agenda</a:t>
            </a:r>
          </a:p>
        </p:txBody>
      </p:sp>
      <p:sp>
        <p:nvSpPr>
          <p:cNvPr id="3" name="Text Placeholder 2"/>
          <p:cNvSpPr>
            <a:spLocks noGrp="1"/>
          </p:cNvSpPr>
          <p:nvPr>
            <p:ph type="body" idx="1"/>
          </p:nvPr>
        </p:nvSpPr>
        <p:spPr>
          <a:xfrm>
            <a:off x="400050" y="2947916"/>
            <a:ext cx="5695950" cy="3517971"/>
          </a:xfrm>
          <a:prstGeom prst="rect">
            <a:avLst/>
          </a:prstGeom>
        </p:spPr>
        <p:txBody>
          <a:bodyPr anchor="t" anchorCtr="0"/>
          <a:lstStyle>
            <a:lvl1pPr marL="268288" indent="-268288">
              <a:spcBef>
                <a:spcPts val="900"/>
              </a:spcBef>
              <a:buFont typeface="Arial" panose="020B0604020202020204" pitchFamily="34" charset="0"/>
              <a:buChar char="•"/>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reeform 5"/>
          <p:cNvSpPr>
            <a:spLocks noChangeAspect="1"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5961431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Slide Number Placeholder 14">
            <a:extLst>
              <a:ext uri="{FF2B5EF4-FFF2-40B4-BE49-F238E27FC236}">
                <a16:creationId xmlns:a16="http://schemas.microsoft.com/office/drawing/2014/main" id="{C9234F41-2CA5-41D1-A3AA-05862C5C909A}"/>
              </a:ext>
            </a:extLst>
          </p:cNvPr>
          <p:cNvSpPr>
            <a:spLocks noGrp="1"/>
          </p:cNvSpPr>
          <p:nvPr>
            <p:ph type="sldNum" sz="quarter" idx="13"/>
          </p:nvPr>
        </p:nvSpPr>
        <p:spPr/>
        <p:txBody>
          <a:bodyPr/>
          <a:lstStyle/>
          <a:p>
            <a:fld id="{09471650-AE8C-4F0A-9990-7EAE6F8DE484}" type="slidenum">
              <a:rPr lang="en-GB" smtClean="0"/>
              <a:pPr/>
              <a:t>‹#›</a:t>
            </a:fld>
            <a:endParaRPr lang="en-GB" dirty="0"/>
          </a:p>
        </p:txBody>
      </p:sp>
      <p:sp>
        <p:nvSpPr>
          <p:cNvPr id="3" name="Footer Placeholder 2">
            <a:extLst>
              <a:ext uri="{FF2B5EF4-FFF2-40B4-BE49-F238E27FC236}">
                <a16:creationId xmlns:a16="http://schemas.microsoft.com/office/drawing/2014/main" id="{26CA933F-2B9D-485E-A18A-B95FC5481E62}"/>
              </a:ext>
            </a:extLst>
          </p:cNvPr>
          <p:cNvSpPr>
            <a:spLocks noGrp="1"/>
          </p:cNvSpPr>
          <p:nvPr>
            <p:ph type="ftr" sz="quarter" idx="14"/>
          </p:nvPr>
        </p:nvSpPr>
        <p:spPr/>
        <p:txBody>
          <a:bodyPr/>
          <a:lstStyle/>
          <a:p>
            <a:endParaRPr lang="en-GB" dirty="0"/>
          </a:p>
        </p:txBody>
      </p:sp>
      <p:sp>
        <p:nvSpPr>
          <p:cNvPr id="5" name="Text Placeholder 4">
            <a:extLst>
              <a:ext uri="{FF2B5EF4-FFF2-40B4-BE49-F238E27FC236}">
                <a16:creationId xmlns:a16="http://schemas.microsoft.com/office/drawing/2014/main" id="{2D88BA93-6072-48C4-9BB9-A7D11A8534A1}"/>
              </a:ext>
            </a:extLst>
          </p:cNvPr>
          <p:cNvSpPr>
            <a:spLocks noGrp="1"/>
          </p:cNvSpPr>
          <p:nvPr>
            <p:ph type="body" sz="quarter" idx="15"/>
          </p:nvPr>
        </p:nvSpPr>
        <p:spPr>
          <a:xfrm>
            <a:off x="371475" y="1333500"/>
            <a:ext cx="11449050" cy="513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4A320EC7-6A79-42F8-9449-3E877340DDA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65146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8A374-0332-4ADD-9BD9-140C539CCA2A}"/>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Slide Number Placeholder 14">
            <a:extLst>
              <a:ext uri="{FF2B5EF4-FFF2-40B4-BE49-F238E27FC236}">
                <a16:creationId xmlns:a16="http://schemas.microsoft.com/office/drawing/2014/main" id="{C9234F41-2CA5-41D1-A3AA-05862C5C909A}"/>
              </a:ext>
            </a:extLst>
          </p:cNvPr>
          <p:cNvSpPr>
            <a:spLocks noGrp="1"/>
          </p:cNvSpPr>
          <p:nvPr>
            <p:ph type="sldNum" sz="quarter" idx="13"/>
          </p:nvPr>
        </p:nvSpPr>
        <p:spPr/>
        <p:txBody>
          <a:bodyPr/>
          <a:lstStyle>
            <a:lvl1pPr>
              <a:defRPr>
                <a:solidFill>
                  <a:schemeClr val="bg1"/>
                </a:solidFill>
              </a:defRPr>
            </a:lvl1pPr>
          </a:lstStyle>
          <a:p>
            <a:fld id="{09471650-AE8C-4F0A-9990-7EAE6F8DE484}" type="slidenum">
              <a:rPr lang="en-GB" smtClean="0"/>
              <a:pPr/>
              <a:t>‹#›</a:t>
            </a:fld>
            <a:endParaRPr lang="en-GB" dirty="0"/>
          </a:p>
        </p:txBody>
      </p:sp>
      <p:sp>
        <p:nvSpPr>
          <p:cNvPr id="3" name="Footer Placeholder 2">
            <a:extLst>
              <a:ext uri="{FF2B5EF4-FFF2-40B4-BE49-F238E27FC236}">
                <a16:creationId xmlns:a16="http://schemas.microsoft.com/office/drawing/2014/main" id="{26CA933F-2B9D-485E-A18A-B95FC5481E62}"/>
              </a:ext>
            </a:extLst>
          </p:cNvPr>
          <p:cNvSpPr>
            <a:spLocks noGrp="1"/>
          </p:cNvSpPr>
          <p:nvPr>
            <p:ph type="ftr" sz="quarter" idx="14"/>
          </p:nvPr>
        </p:nvSpPr>
        <p:spPr/>
        <p:txBody>
          <a:bodyPr/>
          <a:lstStyle>
            <a:lvl1pPr>
              <a:defRPr>
                <a:solidFill>
                  <a:schemeClr val="bg1"/>
                </a:solidFill>
              </a:defRPr>
            </a:lvl1pPr>
          </a:lstStyle>
          <a:p>
            <a:endParaRPr lang="en-GB" dirty="0"/>
          </a:p>
        </p:txBody>
      </p:sp>
      <p:sp>
        <p:nvSpPr>
          <p:cNvPr id="8" name="Freeform 5">
            <a:extLst>
              <a:ext uri="{FF2B5EF4-FFF2-40B4-BE49-F238E27FC236}">
                <a16:creationId xmlns:a16="http://schemas.microsoft.com/office/drawing/2014/main" id="{75F8C091-CB3B-436D-AC6F-7E40A4107791}"/>
              </a:ext>
            </a:extLst>
          </p:cNvPr>
          <p:cNvSpPr>
            <a:spLocks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Text Placeholder 5">
            <a:extLst>
              <a:ext uri="{FF2B5EF4-FFF2-40B4-BE49-F238E27FC236}">
                <a16:creationId xmlns:a16="http://schemas.microsoft.com/office/drawing/2014/main" id="{053DDDC4-9516-4914-8E85-C3BA04479552}"/>
              </a:ext>
            </a:extLst>
          </p:cNvPr>
          <p:cNvSpPr>
            <a:spLocks noGrp="1"/>
          </p:cNvSpPr>
          <p:nvPr>
            <p:ph type="body" sz="quarter" idx="15"/>
          </p:nvPr>
        </p:nvSpPr>
        <p:spPr>
          <a:xfrm>
            <a:off x="371475" y="1333500"/>
            <a:ext cx="11436350" cy="513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A5483DCB-2F04-4C13-92DD-ACDD2D3020EF}"/>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775671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8">
            <a:extLst>
              <a:ext uri="{FF2B5EF4-FFF2-40B4-BE49-F238E27FC236}">
                <a16:creationId xmlns:a16="http://schemas.microsoft.com/office/drawing/2014/main" id="{8548D267-FBFF-4AD0-BA08-F5EE91AFB0DF}"/>
              </a:ext>
            </a:extLst>
          </p:cNvPr>
          <p:cNvSpPr>
            <a:spLocks noGrp="1"/>
          </p:cNvSpPr>
          <p:nvPr>
            <p:ph type="sldNum" sz="quarter" idx="14"/>
          </p:nvPr>
        </p:nvSpPr>
        <p:spPr/>
        <p:txBody>
          <a:bodyPr/>
          <a:lstStyle/>
          <a:p>
            <a:fld id="{09471650-AE8C-4F0A-9990-7EAE6F8DE484}" type="slidenum">
              <a:rPr lang="en-GB" smtClean="0"/>
              <a:pPr/>
              <a:t>‹#›</a:t>
            </a:fld>
            <a:endParaRPr lang="en-GB" dirty="0"/>
          </a:p>
        </p:txBody>
      </p:sp>
      <p:sp>
        <p:nvSpPr>
          <p:cNvPr id="5" name="Footer Placeholder 4">
            <a:extLst>
              <a:ext uri="{FF2B5EF4-FFF2-40B4-BE49-F238E27FC236}">
                <a16:creationId xmlns:a16="http://schemas.microsoft.com/office/drawing/2014/main" id="{0330FFD3-61B9-4B15-8B7F-0FAE7F799A71}"/>
              </a:ext>
            </a:extLst>
          </p:cNvPr>
          <p:cNvSpPr>
            <a:spLocks noGrp="1"/>
          </p:cNvSpPr>
          <p:nvPr>
            <p:ph type="ftr" sz="quarter" idx="16"/>
          </p:nvPr>
        </p:nvSpPr>
        <p:spPr/>
        <p:txBody>
          <a:bodyPr/>
          <a:lstStyle/>
          <a:p>
            <a:endParaRPr lang="en-GB" dirty="0"/>
          </a:p>
        </p:txBody>
      </p:sp>
      <p:sp>
        <p:nvSpPr>
          <p:cNvPr id="8" name="Text Placeholder 7">
            <a:extLst>
              <a:ext uri="{FF2B5EF4-FFF2-40B4-BE49-F238E27FC236}">
                <a16:creationId xmlns:a16="http://schemas.microsoft.com/office/drawing/2014/main" id="{9BCAB953-E302-4DC8-8A0D-6491A5B4EBE8}"/>
              </a:ext>
            </a:extLst>
          </p:cNvPr>
          <p:cNvSpPr>
            <a:spLocks noGrp="1"/>
          </p:cNvSpPr>
          <p:nvPr>
            <p:ph type="body" sz="quarter" idx="17"/>
          </p:nvPr>
        </p:nvSpPr>
        <p:spPr>
          <a:xfrm>
            <a:off x="371475" y="1333500"/>
            <a:ext cx="5341938" cy="513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7">
            <a:extLst>
              <a:ext uri="{FF2B5EF4-FFF2-40B4-BE49-F238E27FC236}">
                <a16:creationId xmlns:a16="http://schemas.microsoft.com/office/drawing/2014/main" id="{E53CF106-BD0A-4C3A-BE50-808C5A110E74}"/>
              </a:ext>
            </a:extLst>
          </p:cNvPr>
          <p:cNvSpPr>
            <a:spLocks noGrp="1"/>
          </p:cNvSpPr>
          <p:nvPr>
            <p:ph type="body" sz="quarter" idx="18"/>
          </p:nvPr>
        </p:nvSpPr>
        <p:spPr>
          <a:xfrm>
            <a:off x="6478589" y="1333500"/>
            <a:ext cx="5341938" cy="513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D58F25AB-1120-4CCC-B7D0-072F33E07F5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30910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Half Image">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Picture Placeholder 3">
            <a:extLst>
              <a:ext uri="{FF2B5EF4-FFF2-40B4-BE49-F238E27FC236}">
                <a16:creationId xmlns:a16="http://schemas.microsoft.com/office/drawing/2014/main" id="{B5F99270-205C-4E90-B33D-7AF4614C7257}"/>
              </a:ext>
            </a:extLst>
          </p:cNvPr>
          <p:cNvSpPr>
            <a:spLocks noGrp="1"/>
          </p:cNvSpPr>
          <p:nvPr>
            <p:ph type="pic" sz="quarter" idx="11"/>
          </p:nvPr>
        </p:nvSpPr>
        <p:spPr>
          <a:xfrm>
            <a:off x="6096000" y="1333500"/>
            <a:ext cx="5724525" cy="5132388"/>
          </a:xfrm>
          <a:prstGeom prst="rect">
            <a:avLst/>
          </a:prstGeom>
          <a:solidFill>
            <a:schemeClr val="bg1">
              <a:lumMod val="85000"/>
            </a:schemeClr>
          </a:solidFill>
        </p:spPr>
        <p:txBody>
          <a:bodyPr tIns="468000" rIns="0" anchor="ctr" anchorCtr="0"/>
          <a:lstStyle>
            <a:lvl1pPr marL="0" indent="0" algn="ctr">
              <a:buFontTx/>
              <a:buNone/>
              <a:defRPr/>
            </a:lvl1pPr>
          </a:lstStyle>
          <a:p>
            <a:r>
              <a:rPr lang="en-US"/>
              <a:t>Click icon to add picture</a:t>
            </a:r>
            <a:endParaRPr lang="en-GB" dirty="0"/>
          </a:p>
        </p:txBody>
      </p:sp>
      <p:sp>
        <p:nvSpPr>
          <p:cNvPr id="3" name="Footer Placeholder 2">
            <a:extLst>
              <a:ext uri="{FF2B5EF4-FFF2-40B4-BE49-F238E27FC236}">
                <a16:creationId xmlns:a16="http://schemas.microsoft.com/office/drawing/2014/main" id="{86D627E1-BC7E-4063-B040-190A4AE58A73}"/>
              </a:ext>
            </a:extLst>
          </p:cNvPr>
          <p:cNvSpPr>
            <a:spLocks noGrp="1"/>
          </p:cNvSpPr>
          <p:nvPr>
            <p:ph type="ftr" sz="quarter" idx="12"/>
          </p:nvPr>
        </p:nvSpPr>
        <p:spPr/>
        <p:txBody>
          <a:bodyPr/>
          <a:lstStyle/>
          <a:p>
            <a:endParaRPr lang="en-GB" dirty="0"/>
          </a:p>
        </p:txBody>
      </p:sp>
      <p:sp>
        <p:nvSpPr>
          <p:cNvPr id="5" name="Slide Number Placeholder 4">
            <a:extLst>
              <a:ext uri="{FF2B5EF4-FFF2-40B4-BE49-F238E27FC236}">
                <a16:creationId xmlns:a16="http://schemas.microsoft.com/office/drawing/2014/main" id="{0272F699-CBDD-4FE2-836F-A7F40CA9F10E}"/>
              </a:ext>
            </a:extLst>
          </p:cNvPr>
          <p:cNvSpPr>
            <a:spLocks noGrp="1"/>
          </p:cNvSpPr>
          <p:nvPr>
            <p:ph type="sldNum" sz="quarter" idx="13"/>
          </p:nvPr>
        </p:nvSpPr>
        <p:spPr/>
        <p:txBody>
          <a:bodyPr/>
          <a:lstStyle/>
          <a:p>
            <a:fld id="{09471650-AE8C-4F0A-9990-7EAE6F8DE484}" type="slidenum">
              <a:rPr lang="en-GB" smtClean="0"/>
              <a:pPr/>
              <a:t>‹#›</a:t>
            </a:fld>
            <a:endParaRPr lang="en-GB" dirty="0"/>
          </a:p>
        </p:txBody>
      </p:sp>
      <p:sp>
        <p:nvSpPr>
          <p:cNvPr id="12" name="Text Placeholder 7">
            <a:extLst>
              <a:ext uri="{FF2B5EF4-FFF2-40B4-BE49-F238E27FC236}">
                <a16:creationId xmlns:a16="http://schemas.microsoft.com/office/drawing/2014/main" id="{99CC8F7F-99D0-4D2B-93CB-F026FA291147}"/>
              </a:ext>
            </a:extLst>
          </p:cNvPr>
          <p:cNvSpPr>
            <a:spLocks noGrp="1"/>
          </p:cNvSpPr>
          <p:nvPr>
            <p:ph type="body" sz="quarter" idx="17"/>
          </p:nvPr>
        </p:nvSpPr>
        <p:spPr>
          <a:xfrm>
            <a:off x="371475" y="1333500"/>
            <a:ext cx="5341938" cy="513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a:extLst>
              <a:ext uri="{FF2B5EF4-FFF2-40B4-BE49-F238E27FC236}">
                <a16:creationId xmlns:a16="http://schemas.microsoft.com/office/drawing/2014/main" id="{2F63069D-25B0-44BE-84EA-7E4A96AC4F5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77250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3/4 Image">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Picture Placeholder 7">
            <a:extLst>
              <a:ext uri="{FF2B5EF4-FFF2-40B4-BE49-F238E27FC236}">
                <a16:creationId xmlns:a16="http://schemas.microsoft.com/office/drawing/2014/main" id="{CE60E313-6764-45F4-8E53-5C86A750FD0C}"/>
              </a:ext>
            </a:extLst>
          </p:cNvPr>
          <p:cNvSpPr>
            <a:spLocks noGrp="1"/>
          </p:cNvSpPr>
          <p:nvPr>
            <p:ph type="pic" sz="quarter" idx="11"/>
          </p:nvPr>
        </p:nvSpPr>
        <p:spPr>
          <a:xfrm>
            <a:off x="3429000" y="1333500"/>
            <a:ext cx="8391525" cy="5132388"/>
          </a:xfrm>
          <a:prstGeom prst="rect">
            <a:avLst/>
          </a:prstGeom>
          <a:solidFill>
            <a:schemeClr val="bg1">
              <a:lumMod val="85000"/>
            </a:schemeClr>
          </a:solidFill>
        </p:spPr>
        <p:txBody>
          <a:bodyPr tIns="468000" rIns="0" anchor="ctr" anchorCtr="0"/>
          <a:lstStyle>
            <a:lvl1pPr marL="0" indent="0" algn="ctr">
              <a:buFontTx/>
              <a:buNone/>
              <a:defRPr/>
            </a:lvl1pPr>
          </a:lstStyle>
          <a:p>
            <a:r>
              <a:rPr lang="en-US"/>
              <a:t>Click icon to add picture</a:t>
            </a:r>
            <a:endParaRPr lang="en-GB" dirty="0"/>
          </a:p>
        </p:txBody>
      </p:sp>
      <p:sp>
        <p:nvSpPr>
          <p:cNvPr id="4" name="Footer Placeholder 3">
            <a:extLst>
              <a:ext uri="{FF2B5EF4-FFF2-40B4-BE49-F238E27FC236}">
                <a16:creationId xmlns:a16="http://schemas.microsoft.com/office/drawing/2014/main" id="{18C4C6F1-2968-453B-BD3B-B08D7E0228C5}"/>
              </a:ext>
            </a:extLst>
          </p:cNvPr>
          <p:cNvSpPr>
            <a:spLocks noGrp="1"/>
          </p:cNvSpPr>
          <p:nvPr>
            <p:ph type="ftr" sz="quarter" idx="12"/>
          </p:nvPr>
        </p:nvSpPr>
        <p:spPr/>
        <p:txBody>
          <a:bodyPr/>
          <a:lstStyle/>
          <a:p>
            <a:endParaRPr lang="en-GB" dirty="0"/>
          </a:p>
        </p:txBody>
      </p:sp>
      <p:sp>
        <p:nvSpPr>
          <p:cNvPr id="5" name="Slide Number Placeholder 4">
            <a:extLst>
              <a:ext uri="{FF2B5EF4-FFF2-40B4-BE49-F238E27FC236}">
                <a16:creationId xmlns:a16="http://schemas.microsoft.com/office/drawing/2014/main" id="{0440CC30-BDCF-4F30-99B4-8377E229DF12}"/>
              </a:ext>
            </a:extLst>
          </p:cNvPr>
          <p:cNvSpPr>
            <a:spLocks noGrp="1"/>
          </p:cNvSpPr>
          <p:nvPr>
            <p:ph type="sldNum" sz="quarter" idx="13"/>
          </p:nvPr>
        </p:nvSpPr>
        <p:spPr/>
        <p:txBody>
          <a:bodyPr/>
          <a:lstStyle/>
          <a:p>
            <a:fld id="{09471650-AE8C-4F0A-9990-7EAE6F8DE484}" type="slidenum">
              <a:rPr lang="en-GB" smtClean="0"/>
              <a:pPr/>
              <a:t>‹#›</a:t>
            </a:fld>
            <a:endParaRPr lang="en-GB" dirty="0"/>
          </a:p>
        </p:txBody>
      </p:sp>
      <p:sp>
        <p:nvSpPr>
          <p:cNvPr id="13" name="Text Placeholder 7">
            <a:extLst>
              <a:ext uri="{FF2B5EF4-FFF2-40B4-BE49-F238E27FC236}">
                <a16:creationId xmlns:a16="http://schemas.microsoft.com/office/drawing/2014/main" id="{3E3F5180-2E2B-46A2-AC7C-C5175E6CB4B3}"/>
              </a:ext>
            </a:extLst>
          </p:cNvPr>
          <p:cNvSpPr>
            <a:spLocks noGrp="1"/>
          </p:cNvSpPr>
          <p:nvPr>
            <p:ph type="body" sz="quarter" idx="17"/>
          </p:nvPr>
        </p:nvSpPr>
        <p:spPr>
          <a:xfrm>
            <a:off x="371475" y="1333500"/>
            <a:ext cx="2910480" cy="5132388"/>
          </a:xfrm>
        </p:spPr>
        <p:txBody>
          <a:bodyPr/>
          <a:lstStyle/>
          <a:p>
            <a:pPr lvl="0"/>
            <a:r>
              <a:rPr lang="en-US"/>
              <a:t>Click to edit Master text styles</a:t>
            </a:r>
          </a:p>
          <a:p>
            <a:pPr lvl="1"/>
            <a:r>
              <a:rPr lang="en-US"/>
              <a:t>Second level</a:t>
            </a:r>
          </a:p>
        </p:txBody>
      </p:sp>
      <p:sp>
        <p:nvSpPr>
          <p:cNvPr id="3" name="Title 2">
            <a:extLst>
              <a:ext uri="{FF2B5EF4-FFF2-40B4-BE49-F238E27FC236}">
                <a16:creationId xmlns:a16="http://schemas.microsoft.com/office/drawing/2014/main" id="{107F9D89-2DD0-4247-B6F9-46FC84B672C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63622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Picture Placeholder 7">
            <a:extLst>
              <a:ext uri="{FF2B5EF4-FFF2-40B4-BE49-F238E27FC236}">
                <a16:creationId xmlns:a16="http://schemas.microsoft.com/office/drawing/2014/main" id="{CE60E313-6764-45F4-8E53-5C86A750FD0C}"/>
              </a:ext>
            </a:extLst>
          </p:cNvPr>
          <p:cNvSpPr>
            <a:spLocks noGrp="1"/>
          </p:cNvSpPr>
          <p:nvPr>
            <p:ph type="pic" sz="quarter" idx="11"/>
          </p:nvPr>
        </p:nvSpPr>
        <p:spPr>
          <a:xfrm>
            <a:off x="371476" y="1333500"/>
            <a:ext cx="11449050" cy="5132388"/>
          </a:xfrm>
          <a:prstGeom prst="rect">
            <a:avLst/>
          </a:prstGeom>
          <a:solidFill>
            <a:schemeClr val="bg1">
              <a:lumMod val="85000"/>
            </a:schemeClr>
          </a:solidFill>
        </p:spPr>
        <p:txBody>
          <a:bodyPr tIns="612000" anchor="ctr" anchorCtr="0"/>
          <a:lstStyle>
            <a:lvl1pPr marL="0" indent="0" algn="ctr">
              <a:buFontTx/>
              <a:buNone/>
              <a:defRPr/>
            </a:lvl1pPr>
          </a:lstStyle>
          <a:p>
            <a:r>
              <a:rPr lang="en-US"/>
              <a:t>Click icon to add picture</a:t>
            </a:r>
            <a:endParaRPr lang="en-GB"/>
          </a:p>
        </p:txBody>
      </p:sp>
      <p:sp>
        <p:nvSpPr>
          <p:cNvPr id="5" name="Footer Placeholder 4">
            <a:extLst>
              <a:ext uri="{FF2B5EF4-FFF2-40B4-BE49-F238E27FC236}">
                <a16:creationId xmlns:a16="http://schemas.microsoft.com/office/drawing/2014/main" id="{5AEB56F6-E36F-4031-B8E9-3FFA7CE09E9B}"/>
              </a:ext>
            </a:extLst>
          </p:cNvPr>
          <p:cNvSpPr>
            <a:spLocks noGrp="1"/>
          </p:cNvSpPr>
          <p:nvPr>
            <p:ph type="ftr" sz="quarter" idx="12"/>
          </p:nvPr>
        </p:nvSpPr>
        <p:spPr/>
        <p:txBody>
          <a:bodyPr/>
          <a:lstStyle/>
          <a:p>
            <a:endParaRPr lang="en-GB" dirty="0"/>
          </a:p>
        </p:txBody>
      </p:sp>
      <p:sp>
        <p:nvSpPr>
          <p:cNvPr id="9" name="Slide Number Placeholder 8">
            <a:extLst>
              <a:ext uri="{FF2B5EF4-FFF2-40B4-BE49-F238E27FC236}">
                <a16:creationId xmlns:a16="http://schemas.microsoft.com/office/drawing/2014/main" id="{97055289-D0EC-4215-82F3-A3E624266350}"/>
              </a:ext>
            </a:extLst>
          </p:cNvPr>
          <p:cNvSpPr>
            <a:spLocks noGrp="1"/>
          </p:cNvSpPr>
          <p:nvPr>
            <p:ph type="sldNum" sz="quarter" idx="13"/>
          </p:nvPr>
        </p:nvSpPr>
        <p:spPr/>
        <p:txBody>
          <a:bodyPr/>
          <a:lstStyle/>
          <a:p>
            <a:fld id="{09471650-AE8C-4F0A-9990-7EAE6F8DE484}" type="slidenum">
              <a:rPr lang="en-GB" smtClean="0"/>
              <a:pPr/>
              <a:t>‹#›</a:t>
            </a:fld>
            <a:endParaRPr lang="en-GB" dirty="0"/>
          </a:p>
        </p:txBody>
      </p:sp>
      <p:sp>
        <p:nvSpPr>
          <p:cNvPr id="3" name="Title 2">
            <a:extLst>
              <a:ext uri="{FF2B5EF4-FFF2-40B4-BE49-F238E27FC236}">
                <a16:creationId xmlns:a16="http://schemas.microsoft.com/office/drawing/2014/main" id="{44BB74B2-2F18-440B-849C-438EB0CEAB9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4628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light blu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A7165-F5D9-466C-909D-9C7186687E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dirty="0" err="1"/>
          </a:p>
        </p:txBody>
      </p:sp>
      <p:sp>
        <p:nvSpPr>
          <p:cNvPr id="2" name="Title 1"/>
          <p:cNvSpPr>
            <a:spLocks noGrp="1"/>
          </p:cNvSpPr>
          <p:nvPr>
            <p:ph type="title"/>
          </p:nvPr>
        </p:nvSpPr>
        <p:spPr>
          <a:xfrm>
            <a:off x="371475" y="914646"/>
            <a:ext cx="9422048" cy="1808161"/>
          </a:xfrm>
        </p:spPr>
        <p:txBody>
          <a:bodyPr anchor="b" anchorCtr="0"/>
          <a:lstStyle>
            <a:lvl1pPr>
              <a:defRPr sz="4400"/>
            </a:lvl1pPr>
          </a:lstStyle>
          <a:p>
            <a:r>
              <a:rPr lang="en-US"/>
              <a:t>Click to edit Master title style</a:t>
            </a:r>
            <a:endParaRPr lang="en-GB" dirty="0"/>
          </a:p>
        </p:txBody>
      </p:sp>
      <p:sp>
        <p:nvSpPr>
          <p:cNvPr id="3" name="Text Placeholder 2"/>
          <p:cNvSpPr>
            <a:spLocks noGrp="1"/>
          </p:cNvSpPr>
          <p:nvPr>
            <p:ph type="body" idx="1"/>
          </p:nvPr>
        </p:nvSpPr>
        <p:spPr>
          <a:xfrm>
            <a:off x="400049" y="2947917"/>
            <a:ext cx="9375016" cy="201986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reeform 5"/>
          <p:cNvSpPr>
            <a:spLocks noChangeAspect="1"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4381073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tan">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A7165-F5D9-466C-909D-9C7186687E7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dirty="0" err="1"/>
          </a:p>
        </p:txBody>
      </p:sp>
      <p:sp>
        <p:nvSpPr>
          <p:cNvPr id="2" name="Title 1"/>
          <p:cNvSpPr>
            <a:spLocks noGrp="1"/>
          </p:cNvSpPr>
          <p:nvPr>
            <p:ph type="title"/>
          </p:nvPr>
        </p:nvSpPr>
        <p:spPr>
          <a:xfrm>
            <a:off x="371475" y="914646"/>
            <a:ext cx="9422048" cy="1808161"/>
          </a:xfrm>
        </p:spPr>
        <p:txBody>
          <a:bodyPr anchor="b" anchorCtr="0"/>
          <a:lstStyle>
            <a:lvl1pPr>
              <a:defRPr sz="4400"/>
            </a:lvl1pPr>
          </a:lstStyle>
          <a:p>
            <a:r>
              <a:rPr lang="en-US"/>
              <a:t>Click to edit Master title style</a:t>
            </a:r>
            <a:endParaRPr lang="en-GB" dirty="0"/>
          </a:p>
        </p:txBody>
      </p:sp>
      <p:sp>
        <p:nvSpPr>
          <p:cNvPr id="3" name="Text Placeholder 2"/>
          <p:cNvSpPr>
            <a:spLocks noGrp="1"/>
          </p:cNvSpPr>
          <p:nvPr>
            <p:ph type="body" idx="1"/>
          </p:nvPr>
        </p:nvSpPr>
        <p:spPr>
          <a:xfrm>
            <a:off x="400049" y="2947917"/>
            <a:ext cx="9375016" cy="201986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reeform 5"/>
          <p:cNvSpPr>
            <a:spLocks noChangeAspect="1"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62992120"/>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urpl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A7165-F5D9-466C-909D-9C7186687E7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dirty="0" err="1"/>
          </a:p>
        </p:txBody>
      </p:sp>
      <p:sp>
        <p:nvSpPr>
          <p:cNvPr id="2" name="Title 1"/>
          <p:cNvSpPr>
            <a:spLocks noGrp="1"/>
          </p:cNvSpPr>
          <p:nvPr>
            <p:ph type="title"/>
          </p:nvPr>
        </p:nvSpPr>
        <p:spPr>
          <a:xfrm>
            <a:off x="371475" y="914646"/>
            <a:ext cx="9422048" cy="1808161"/>
          </a:xfrm>
        </p:spPr>
        <p:txBody>
          <a:bodyPr anchor="b" anchorCtr="0"/>
          <a:lstStyle>
            <a:lvl1pPr>
              <a:defRPr sz="4400"/>
            </a:lvl1pPr>
          </a:lstStyle>
          <a:p>
            <a:r>
              <a:rPr lang="en-US"/>
              <a:t>Click to edit Master title style</a:t>
            </a:r>
            <a:endParaRPr lang="en-GB" dirty="0"/>
          </a:p>
        </p:txBody>
      </p:sp>
      <p:sp>
        <p:nvSpPr>
          <p:cNvPr id="3" name="Text Placeholder 2"/>
          <p:cNvSpPr>
            <a:spLocks noGrp="1"/>
          </p:cNvSpPr>
          <p:nvPr>
            <p:ph type="body" idx="1"/>
          </p:nvPr>
        </p:nvSpPr>
        <p:spPr>
          <a:xfrm>
            <a:off x="400049" y="2947917"/>
            <a:ext cx="9375016" cy="201986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reeform 5"/>
          <p:cNvSpPr>
            <a:spLocks noChangeAspect="1"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598393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1">
    <p:bg>
      <p:bgRef idx="1001">
        <a:schemeClr val="bg2"/>
      </p:bgRef>
    </p:bg>
    <p:spTree>
      <p:nvGrpSpPr>
        <p:cNvPr id="1" name=""/>
        <p:cNvGrpSpPr/>
        <p:nvPr/>
      </p:nvGrpSpPr>
      <p:grpSpPr>
        <a:xfrm>
          <a:off x="0" y="0"/>
          <a:ext cx="0" cy="0"/>
          <a:chOff x="0" y="0"/>
          <a:chExt cx="0" cy="0"/>
        </a:xfrm>
      </p:grpSpPr>
      <p:pic>
        <p:nvPicPr>
          <p:cNvPr id="7" name="Picture Placeholder 18">
            <a:extLst>
              <a:ext uri="{FF2B5EF4-FFF2-40B4-BE49-F238E27FC236}">
                <a16:creationId xmlns:a16="http://schemas.microsoft.com/office/drawing/2014/main" id="{C8FBE83B-2C5E-409B-A41F-54ECC526D10F}"/>
              </a:ext>
            </a:extLst>
          </p:cNvPr>
          <p:cNvPicPr>
            <a:picLocks noChangeAspect="1"/>
          </p:cNvPicPr>
          <p:nvPr userDrawn="1"/>
        </p:nvPicPr>
        <p:blipFill rotWithShape="1">
          <a:blip r:embed="rId2"/>
          <a:srcRect t="7" r="3127" b="7"/>
          <a:stretch/>
        </p:blipFill>
        <p:spPr>
          <a:xfrm>
            <a:off x="1" y="0"/>
            <a:ext cx="12192000" cy="6858000"/>
          </a:xfrm>
          <a:prstGeom prst="rect">
            <a:avLst/>
          </a:prstGeom>
        </p:spPr>
      </p:pic>
      <p:sp>
        <p:nvSpPr>
          <p:cNvPr id="2" name="Title 1"/>
          <p:cNvSpPr>
            <a:spLocks noGrp="1"/>
          </p:cNvSpPr>
          <p:nvPr>
            <p:ph type="ctrTitle" hasCustomPrompt="1"/>
          </p:nvPr>
        </p:nvSpPr>
        <p:spPr>
          <a:xfrm>
            <a:off x="371475" y="4748122"/>
            <a:ext cx="5722143" cy="1080000"/>
          </a:xfrm>
        </p:spPr>
        <p:txBody>
          <a:bodyPr wrap="square" anchor="b">
            <a:noAutofit/>
          </a:bodyPr>
          <a:lstStyle>
            <a:lvl1pPr algn="l">
              <a:defRPr sz="3000"/>
            </a:lvl1pPr>
          </a:lstStyle>
          <a:p>
            <a:r>
              <a:rPr lang="en-US" dirty="0"/>
              <a:t>Presentation Name</a:t>
            </a:r>
            <a:endParaRPr lang="en-GB" dirty="0"/>
          </a:p>
        </p:txBody>
      </p:sp>
      <p:sp>
        <p:nvSpPr>
          <p:cNvPr id="3" name="Subtitle 2"/>
          <p:cNvSpPr>
            <a:spLocks noGrp="1"/>
          </p:cNvSpPr>
          <p:nvPr>
            <p:ph type="subTitle" idx="1" hasCustomPrompt="1"/>
          </p:nvPr>
        </p:nvSpPr>
        <p:spPr>
          <a:xfrm>
            <a:off x="373857" y="5852562"/>
            <a:ext cx="5722143" cy="318549"/>
          </a:xfrm>
          <a:prstGeom prst="rect">
            <a:avLst/>
          </a:prstGeom>
        </p:spPr>
        <p:txBody>
          <a:bodyPr wrap="square">
            <a:noAutofit/>
          </a:bodyPr>
          <a:lstStyle>
            <a:lvl1pPr marL="0" indent="0" algn="l">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a:t>
            </a:r>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6237" y="379307"/>
            <a:ext cx="1674000" cy="384387"/>
          </a:xfrm>
          <a:prstGeom prst="rect">
            <a:avLst/>
          </a:prstGeom>
        </p:spPr>
      </p:pic>
    </p:spTree>
    <p:extLst>
      <p:ext uri="{BB962C8B-B14F-4D97-AF65-F5344CB8AC3E}">
        <p14:creationId xmlns:p14="http://schemas.microsoft.com/office/powerpoint/2010/main" val="41541553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1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green">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A7165-F5D9-466C-909D-9C7186687E7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dirty="0" err="1"/>
          </a:p>
        </p:txBody>
      </p:sp>
      <p:sp>
        <p:nvSpPr>
          <p:cNvPr id="2" name="Title 1"/>
          <p:cNvSpPr>
            <a:spLocks noGrp="1"/>
          </p:cNvSpPr>
          <p:nvPr>
            <p:ph type="title"/>
          </p:nvPr>
        </p:nvSpPr>
        <p:spPr>
          <a:xfrm>
            <a:off x="371475" y="914646"/>
            <a:ext cx="9422048" cy="1808161"/>
          </a:xfrm>
        </p:spPr>
        <p:txBody>
          <a:bodyPr anchor="b" anchorCtr="0"/>
          <a:lstStyle>
            <a:lvl1pPr>
              <a:defRPr sz="4400"/>
            </a:lvl1pPr>
          </a:lstStyle>
          <a:p>
            <a:r>
              <a:rPr lang="en-US"/>
              <a:t>Click to edit Master title style</a:t>
            </a:r>
            <a:endParaRPr lang="en-GB" dirty="0"/>
          </a:p>
        </p:txBody>
      </p:sp>
      <p:sp>
        <p:nvSpPr>
          <p:cNvPr id="3" name="Text Placeholder 2"/>
          <p:cNvSpPr>
            <a:spLocks noGrp="1"/>
          </p:cNvSpPr>
          <p:nvPr>
            <p:ph type="body" idx="1"/>
          </p:nvPr>
        </p:nvSpPr>
        <p:spPr>
          <a:xfrm>
            <a:off x="400049" y="2947917"/>
            <a:ext cx="9375016" cy="201986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reeform 5"/>
          <p:cNvSpPr>
            <a:spLocks noChangeAspect="1"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3094146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dark blue">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A7165-F5D9-466C-909D-9C7186687E76}"/>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dirty="0" err="1"/>
          </a:p>
        </p:txBody>
      </p:sp>
      <p:sp>
        <p:nvSpPr>
          <p:cNvPr id="2" name="Title 1"/>
          <p:cNvSpPr>
            <a:spLocks noGrp="1"/>
          </p:cNvSpPr>
          <p:nvPr>
            <p:ph type="title"/>
          </p:nvPr>
        </p:nvSpPr>
        <p:spPr>
          <a:xfrm>
            <a:off x="371475" y="914646"/>
            <a:ext cx="9422048" cy="1808161"/>
          </a:xfrm>
        </p:spPr>
        <p:txBody>
          <a:bodyPr anchor="b" anchorCtr="0"/>
          <a:lstStyle>
            <a:lvl1pPr>
              <a:defRPr sz="4400"/>
            </a:lvl1pPr>
          </a:lstStyle>
          <a:p>
            <a:r>
              <a:rPr lang="en-US"/>
              <a:t>Click to edit Master title style</a:t>
            </a:r>
            <a:endParaRPr lang="en-GB" dirty="0"/>
          </a:p>
        </p:txBody>
      </p:sp>
      <p:sp>
        <p:nvSpPr>
          <p:cNvPr id="3" name="Text Placeholder 2"/>
          <p:cNvSpPr>
            <a:spLocks noGrp="1"/>
          </p:cNvSpPr>
          <p:nvPr>
            <p:ph type="body" idx="1"/>
          </p:nvPr>
        </p:nvSpPr>
        <p:spPr>
          <a:xfrm>
            <a:off x="400049" y="2947917"/>
            <a:ext cx="9375016" cy="201986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reeform 5"/>
          <p:cNvSpPr>
            <a:spLocks noChangeAspect="1"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95615577"/>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brown">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A7165-F5D9-466C-909D-9C7186687E7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dirty="0" err="1"/>
          </a:p>
        </p:txBody>
      </p:sp>
      <p:sp>
        <p:nvSpPr>
          <p:cNvPr id="2" name="Title 1"/>
          <p:cNvSpPr>
            <a:spLocks noGrp="1"/>
          </p:cNvSpPr>
          <p:nvPr>
            <p:ph type="title"/>
          </p:nvPr>
        </p:nvSpPr>
        <p:spPr>
          <a:xfrm>
            <a:off x="371475" y="914646"/>
            <a:ext cx="9422048" cy="1808161"/>
          </a:xfrm>
        </p:spPr>
        <p:txBody>
          <a:bodyPr anchor="b" anchorCtr="0"/>
          <a:lstStyle>
            <a:lvl1pPr>
              <a:defRPr sz="4400"/>
            </a:lvl1pPr>
          </a:lstStyle>
          <a:p>
            <a:r>
              <a:rPr lang="en-US"/>
              <a:t>Click to edit Master title style</a:t>
            </a:r>
            <a:endParaRPr lang="en-GB" dirty="0"/>
          </a:p>
        </p:txBody>
      </p:sp>
      <p:sp>
        <p:nvSpPr>
          <p:cNvPr id="3" name="Text Placeholder 2"/>
          <p:cNvSpPr>
            <a:spLocks noGrp="1"/>
          </p:cNvSpPr>
          <p:nvPr>
            <p:ph type="body" idx="1"/>
          </p:nvPr>
        </p:nvSpPr>
        <p:spPr>
          <a:xfrm>
            <a:off x="400049" y="2947917"/>
            <a:ext cx="9375016" cy="201986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reeform 5"/>
          <p:cNvSpPr>
            <a:spLocks noChangeAspect="1"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7836324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hart Placeholder 8">
            <a:extLst>
              <a:ext uri="{FF2B5EF4-FFF2-40B4-BE49-F238E27FC236}">
                <a16:creationId xmlns:a16="http://schemas.microsoft.com/office/drawing/2014/main" id="{B11BEAE7-2321-4447-AFD7-9628AFD2EA5D}"/>
              </a:ext>
            </a:extLst>
          </p:cNvPr>
          <p:cNvSpPr>
            <a:spLocks noGrp="1"/>
          </p:cNvSpPr>
          <p:nvPr>
            <p:ph type="chart" sz="quarter" idx="11"/>
          </p:nvPr>
        </p:nvSpPr>
        <p:spPr>
          <a:xfrm>
            <a:off x="6422906" y="1333500"/>
            <a:ext cx="5400000" cy="4740276"/>
          </a:xfrm>
          <a:prstGeom prst="rect">
            <a:avLst/>
          </a:prstGeom>
        </p:spPr>
        <p:txBody>
          <a:bodyPr tIns="540000" anchor="ctr" anchorCtr="0"/>
          <a:lstStyle>
            <a:lvl1pPr marL="0" indent="0" algn="ctr">
              <a:buFontTx/>
              <a:buNone/>
              <a:defRPr/>
            </a:lvl1pPr>
          </a:lstStyle>
          <a:p>
            <a:r>
              <a:rPr lang="en-US"/>
              <a:t>Click icon to add chart</a:t>
            </a:r>
            <a:endParaRPr lang="en-GB" dirty="0"/>
          </a:p>
        </p:txBody>
      </p:sp>
      <p:sp>
        <p:nvSpPr>
          <p:cNvPr id="3" name="Footer Placeholder 2">
            <a:extLst>
              <a:ext uri="{FF2B5EF4-FFF2-40B4-BE49-F238E27FC236}">
                <a16:creationId xmlns:a16="http://schemas.microsoft.com/office/drawing/2014/main" id="{2EF67ACF-BFB2-4AB0-B558-138068684A88}"/>
              </a:ext>
            </a:extLst>
          </p:cNvPr>
          <p:cNvSpPr>
            <a:spLocks noGrp="1"/>
          </p:cNvSpPr>
          <p:nvPr>
            <p:ph type="ftr" sz="quarter" idx="12"/>
          </p:nvPr>
        </p:nvSpPr>
        <p:spPr/>
        <p:txBody>
          <a:bodyPr/>
          <a:lstStyle/>
          <a:p>
            <a:endParaRPr lang="en-GB" dirty="0"/>
          </a:p>
        </p:txBody>
      </p:sp>
      <p:sp>
        <p:nvSpPr>
          <p:cNvPr id="4" name="Slide Number Placeholder 3">
            <a:extLst>
              <a:ext uri="{FF2B5EF4-FFF2-40B4-BE49-F238E27FC236}">
                <a16:creationId xmlns:a16="http://schemas.microsoft.com/office/drawing/2014/main" id="{E3D4E265-F064-4F0B-A493-9EF6D3CF0337}"/>
              </a:ext>
            </a:extLst>
          </p:cNvPr>
          <p:cNvSpPr>
            <a:spLocks noGrp="1"/>
          </p:cNvSpPr>
          <p:nvPr>
            <p:ph type="sldNum" sz="quarter" idx="13"/>
          </p:nvPr>
        </p:nvSpPr>
        <p:spPr/>
        <p:txBody>
          <a:bodyPr/>
          <a:lstStyle/>
          <a:p>
            <a:fld id="{09471650-AE8C-4F0A-9990-7EAE6F8DE484}" type="slidenum">
              <a:rPr lang="en-GB" smtClean="0"/>
              <a:pPr/>
              <a:t>‹#›</a:t>
            </a:fld>
            <a:endParaRPr lang="en-GB" dirty="0"/>
          </a:p>
        </p:txBody>
      </p:sp>
      <p:sp>
        <p:nvSpPr>
          <p:cNvPr id="15" name="Text Placeholder 7">
            <a:extLst>
              <a:ext uri="{FF2B5EF4-FFF2-40B4-BE49-F238E27FC236}">
                <a16:creationId xmlns:a16="http://schemas.microsoft.com/office/drawing/2014/main" id="{1751B778-8C10-4C09-A597-DEE06E2902E5}"/>
              </a:ext>
            </a:extLst>
          </p:cNvPr>
          <p:cNvSpPr>
            <a:spLocks noGrp="1"/>
          </p:cNvSpPr>
          <p:nvPr>
            <p:ph type="body" sz="quarter" idx="17"/>
          </p:nvPr>
        </p:nvSpPr>
        <p:spPr>
          <a:xfrm>
            <a:off x="371474" y="1333500"/>
            <a:ext cx="5722143" cy="5132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4">
            <a:extLst>
              <a:ext uri="{FF2B5EF4-FFF2-40B4-BE49-F238E27FC236}">
                <a16:creationId xmlns:a16="http://schemas.microsoft.com/office/drawing/2014/main" id="{61A58C71-1228-4263-B649-6D475D034A5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147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3/4 Chart">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Chart Placeholder 8">
            <a:extLst>
              <a:ext uri="{FF2B5EF4-FFF2-40B4-BE49-F238E27FC236}">
                <a16:creationId xmlns:a16="http://schemas.microsoft.com/office/drawing/2014/main" id="{F88D08FB-754A-49BC-8DAD-0E6969330D23}"/>
              </a:ext>
            </a:extLst>
          </p:cNvPr>
          <p:cNvSpPr>
            <a:spLocks noGrp="1"/>
          </p:cNvSpPr>
          <p:nvPr>
            <p:ph type="chart" sz="quarter" idx="12"/>
          </p:nvPr>
        </p:nvSpPr>
        <p:spPr>
          <a:xfrm>
            <a:off x="3429000" y="1333500"/>
            <a:ext cx="8391525" cy="4740276"/>
          </a:xfrm>
          <a:prstGeom prst="rect">
            <a:avLst/>
          </a:prstGeom>
        </p:spPr>
        <p:txBody>
          <a:bodyPr tIns="576000" anchor="ctr" anchorCtr="0"/>
          <a:lstStyle>
            <a:lvl1pPr marL="0" indent="0" algn="ctr">
              <a:buFontTx/>
              <a:buNone/>
              <a:defRPr/>
            </a:lvl1pPr>
          </a:lstStyle>
          <a:p>
            <a:r>
              <a:rPr lang="en-US"/>
              <a:t>Click icon to add chart</a:t>
            </a:r>
            <a:endParaRPr lang="en-GB"/>
          </a:p>
        </p:txBody>
      </p:sp>
      <p:sp>
        <p:nvSpPr>
          <p:cNvPr id="5" name="Footer Placeholder 4">
            <a:extLst>
              <a:ext uri="{FF2B5EF4-FFF2-40B4-BE49-F238E27FC236}">
                <a16:creationId xmlns:a16="http://schemas.microsoft.com/office/drawing/2014/main" id="{E41D3A43-146B-45DD-8298-642163DF59A2}"/>
              </a:ext>
            </a:extLst>
          </p:cNvPr>
          <p:cNvSpPr>
            <a:spLocks noGrp="1"/>
          </p:cNvSpPr>
          <p:nvPr>
            <p:ph type="ftr" sz="quarter" idx="13"/>
          </p:nvPr>
        </p:nvSpPr>
        <p:spPr/>
        <p:txBody>
          <a:bodyPr/>
          <a:lstStyle/>
          <a:p>
            <a:endParaRPr lang="en-GB" dirty="0"/>
          </a:p>
        </p:txBody>
      </p:sp>
      <p:sp>
        <p:nvSpPr>
          <p:cNvPr id="6" name="Slide Number Placeholder 5">
            <a:extLst>
              <a:ext uri="{FF2B5EF4-FFF2-40B4-BE49-F238E27FC236}">
                <a16:creationId xmlns:a16="http://schemas.microsoft.com/office/drawing/2014/main" id="{8E8A6E8E-8375-4FB6-982A-AB589BBA71CB}"/>
              </a:ext>
            </a:extLst>
          </p:cNvPr>
          <p:cNvSpPr>
            <a:spLocks noGrp="1"/>
          </p:cNvSpPr>
          <p:nvPr>
            <p:ph type="sldNum" sz="quarter" idx="14"/>
          </p:nvPr>
        </p:nvSpPr>
        <p:spPr/>
        <p:txBody>
          <a:bodyPr/>
          <a:lstStyle/>
          <a:p>
            <a:fld id="{09471650-AE8C-4F0A-9990-7EAE6F8DE484}" type="slidenum">
              <a:rPr lang="en-GB" smtClean="0"/>
              <a:pPr/>
              <a:t>‹#›</a:t>
            </a:fld>
            <a:endParaRPr lang="en-GB" dirty="0"/>
          </a:p>
        </p:txBody>
      </p:sp>
      <p:sp>
        <p:nvSpPr>
          <p:cNvPr id="11" name="Text Placeholder 7">
            <a:extLst>
              <a:ext uri="{FF2B5EF4-FFF2-40B4-BE49-F238E27FC236}">
                <a16:creationId xmlns:a16="http://schemas.microsoft.com/office/drawing/2014/main" id="{91C9B866-7730-4900-A273-ADFB6FB0D5F2}"/>
              </a:ext>
            </a:extLst>
          </p:cNvPr>
          <p:cNvSpPr>
            <a:spLocks noGrp="1"/>
          </p:cNvSpPr>
          <p:nvPr>
            <p:ph type="body" sz="quarter" idx="17"/>
          </p:nvPr>
        </p:nvSpPr>
        <p:spPr>
          <a:xfrm>
            <a:off x="371475" y="1333500"/>
            <a:ext cx="2910480" cy="5132388"/>
          </a:xfrm>
        </p:spPr>
        <p:txBody>
          <a:bodyPr/>
          <a:lstStyle/>
          <a:p>
            <a:pPr lvl="0"/>
            <a:r>
              <a:rPr lang="en-US"/>
              <a:t>Click to edit Master text styles</a:t>
            </a:r>
          </a:p>
          <a:p>
            <a:pPr lvl="1"/>
            <a:r>
              <a:rPr lang="en-US"/>
              <a:t>Second level</a:t>
            </a:r>
          </a:p>
        </p:txBody>
      </p:sp>
      <p:sp>
        <p:nvSpPr>
          <p:cNvPr id="3" name="Title 2">
            <a:extLst>
              <a:ext uri="{FF2B5EF4-FFF2-40B4-BE49-F238E27FC236}">
                <a16:creationId xmlns:a16="http://schemas.microsoft.com/office/drawing/2014/main" id="{AC14BF8B-7E8D-4368-A62C-7B4DE10CDC1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59246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chart">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hart Placeholder 8">
            <a:extLst>
              <a:ext uri="{FF2B5EF4-FFF2-40B4-BE49-F238E27FC236}">
                <a16:creationId xmlns:a16="http://schemas.microsoft.com/office/drawing/2014/main" id="{B11BEAE7-2321-4447-AFD7-9628AFD2EA5D}"/>
              </a:ext>
            </a:extLst>
          </p:cNvPr>
          <p:cNvSpPr>
            <a:spLocks noGrp="1"/>
          </p:cNvSpPr>
          <p:nvPr>
            <p:ph type="chart" sz="quarter" idx="11"/>
          </p:nvPr>
        </p:nvSpPr>
        <p:spPr>
          <a:xfrm>
            <a:off x="371476" y="1333500"/>
            <a:ext cx="11449050" cy="4740276"/>
          </a:xfrm>
          <a:prstGeom prst="rect">
            <a:avLst/>
          </a:prstGeom>
        </p:spPr>
        <p:txBody>
          <a:bodyPr tIns="576000" anchor="ctr" anchorCtr="0"/>
          <a:lstStyle>
            <a:lvl1pPr marL="0" indent="0" algn="ctr">
              <a:buFontTx/>
              <a:buNone/>
              <a:defRPr/>
            </a:lvl1pPr>
          </a:lstStyle>
          <a:p>
            <a:r>
              <a:rPr lang="en-US"/>
              <a:t>Click icon to add chart</a:t>
            </a:r>
            <a:endParaRPr lang="en-GB"/>
          </a:p>
        </p:txBody>
      </p:sp>
      <p:sp>
        <p:nvSpPr>
          <p:cNvPr id="5" name="Footer Placeholder 4">
            <a:extLst>
              <a:ext uri="{FF2B5EF4-FFF2-40B4-BE49-F238E27FC236}">
                <a16:creationId xmlns:a16="http://schemas.microsoft.com/office/drawing/2014/main" id="{C38E4AFC-0964-4168-93CC-F7E64905AD5C}"/>
              </a:ext>
            </a:extLst>
          </p:cNvPr>
          <p:cNvSpPr>
            <a:spLocks noGrp="1"/>
          </p:cNvSpPr>
          <p:nvPr>
            <p:ph type="ftr" sz="quarter" idx="12"/>
          </p:nvPr>
        </p:nvSpPr>
        <p:spPr/>
        <p:txBody>
          <a:bodyPr/>
          <a:lstStyle/>
          <a:p>
            <a:endParaRPr lang="en-GB" dirty="0"/>
          </a:p>
        </p:txBody>
      </p:sp>
      <p:sp>
        <p:nvSpPr>
          <p:cNvPr id="8" name="Slide Number Placeholder 7">
            <a:extLst>
              <a:ext uri="{FF2B5EF4-FFF2-40B4-BE49-F238E27FC236}">
                <a16:creationId xmlns:a16="http://schemas.microsoft.com/office/drawing/2014/main" id="{F41EB80F-072C-4B77-A7D6-C9949BCEDB43}"/>
              </a:ext>
            </a:extLst>
          </p:cNvPr>
          <p:cNvSpPr>
            <a:spLocks noGrp="1"/>
          </p:cNvSpPr>
          <p:nvPr>
            <p:ph type="sldNum" sz="quarter" idx="13"/>
          </p:nvPr>
        </p:nvSpPr>
        <p:spPr/>
        <p:txBody>
          <a:bodyPr/>
          <a:lstStyle/>
          <a:p>
            <a:fld id="{09471650-AE8C-4F0A-9990-7EAE6F8DE484}" type="slidenum">
              <a:rPr lang="en-GB" smtClean="0"/>
              <a:pPr/>
              <a:t>‹#›</a:t>
            </a:fld>
            <a:endParaRPr lang="en-GB" dirty="0"/>
          </a:p>
        </p:txBody>
      </p:sp>
      <p:sp>
        <p:nvSpPr>
          <p:cNvPr id="3" name="Title 2">
            <a:extLst>
              <a:ext uri="{FF2B5EF4-FFF2-40B4-BE49-F238E27FC236}">
                <a16:creationId xmlns:a16="http://schemas.microsoft.com/office/drawing/2014/main" id="{7C63DBFB-A4CA-4959-A415-E0C001B06E7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30914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47807473-1293-4173-A3E8-9B71FA83C7D0}"/>
              </a:ext>
            </a:extLst>
          </p:cNvPr>
          <p:cNvSpPr>
            <a:spLocks noGrp="1"/>
          </p:cNvSpPr>
          <p:nvPr>
            <p:ph type="ftr" sz="quarter" idx="10"/>
          </p:nvPr>
        </p:nvSpPr>
        <p:spPr/>
        <p:txBody>
          <a:bodyPr/>
          <a:lstStyle/>
          <a:p>
            <a:endParaRPr lang="en-GB" dirty="0"/>
          </a:p>
        </p:txBody>
      </p:sp>
      <p:sp>
        <p:nvSpPr>
          <p:cNvPr id="8" name="Slide Number Placeholder 7">
            <a:extLst>
              <a:ext uri="{FF2B5EF4-FFF2-40B4-BE49-F238E27FC236}">
                <a16:creationId xmlns:a16="http://schemas.microsoft.com/office/drawing/2014/main" id="{8663824D-3A0C-4385-8A61-535EFB328456}"/>
              </a:ext>
            </a:extLst>
          </p:cNvPr>
          <p:cNvSpPr>
            <a:spLocks noGrp="1"/>
          </p:cNvSpPr>
          <p:nvPr>
            <p:ph type="sldNum" sz="quarter" idx="11"/>
          </p:nvPr>
        </p:nvSpPr>
        <p:spPr/>
        <p:txBody>
          <a:bodyPr/>
          <a:lstStyle/>
          <a:p>
            <a:fld id="{09471650-AE8C-4F0A-9990-7EAE6F8DE484}" type="slidenum">
              <a:rPr lang="en-GB" smtClean="0"/>
              <a:pPr/>
              <a:t>‹#›</a:t>
            </a:fld>
            <a:endParaRPr lang="en-GB" dirty="0"/>
          </a:p>
        </p:txBody>
      </p:sp>
      <p:sp>
        <p:nvSpPr>
          <p:cNvPr id="3" name="Title 2">
            <a:extLst>
              <a:ext uri="{FF2B5EF4-FFF2-40B4-BE49-F238E27FC236}">
                <a16:creationId xmlns:a16="http://schemas.microsoft.com/office/drawing/2014/main" id="{CEA20606-C9CD-454E-BC7E-9FB08A3F1D2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8018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ing only ligh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97503E-7414-45DF-B988-6709560FC744}"/>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dirty="0" err="1"/>
          </a:p>
        </p:txBody>
      </p:sp>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47807473-1293-4173-A3E8-9B71FA83C7D0}"/>
              </a:ext>
            </a:extLst>
          </p:cNvPr>
          <p:cNvSpPr>
            <a:spLocks noGrp="1"/>
          </p:cNvSpPr>
          <p:nvPr>
            <p:ph type="ftr" sz="quarter" idx="10"/>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8663824D-3A0C-4385-8A61-535EFB328456}"/>
              </a:ext>
            </a:extLst>
          </p:cNvPr>
          <p:cNvSpPr>
            <a:spLocks noGrp="1"/>
          </p:cNvSpPr>
          <p:nvPr>
            <p:ph type="sldNum" sz="quarter" idx="11"/>
          </p:nvPr>
        </p:nvSpPr>
        <p:spPr/>
        <p:txBody>
          <a:bodyPr/>
          <a:lstStyle>
            <a:lvl1pPr>
              <a:defRPr>
                <a:solidFill>
                  <a:schemeClr val="bg1"/>
                </a:solidFill>
              </a:defRPr>
            </a:lvl1pPr>
          </a:lstStyle>
          <a:p>
            <a:fld id="{09471650-AE8C-4F0A-9990-7EAE6F8DE484}" type="slidenum">
              <a:rPr lang="en-GB" smtClean="0"/>
              <a:pPr/>
              <a:t>‹#›</a:t>
            </a:fld>
            <a:endParaRPr lang="en-GB" dirty="0"/>
          </a:p>
        </p:txBody>
      </p:sp>
      <p:sp>
        <p:nvSpPr>
          <p:cNvPr id="3" name="Title 2">
            <a:extLst>
              <a:ext uri="{FF2B5EF4-FFF2-40B4-BE49-F238E27FC236}">
                <a16:creationId xmlns:a16="http://schemas.microsoft.com/office/drawing/2014/main" id="{CEA20606-C9CD-454E-BC7E-9FB08A3F1D2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Freeform 5">
            <a:extLst>
              <a:ext uri="{FF2B5EF4-FFF2-40B4-BE49-F238E27FC236}">
                <a16:creationId xmlns:a16="http://schemas.microsoft.com/office/drawing/2014/main" id="{C5F326E1-E0C4-413E-9043-BE1191AEEA26}"/>
              </a:ext>
            </a:extLst>
          </p:cNvPr>
          <p:cNvSpPr>
            <a:spLocks noChangeAspect="1"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83351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ing only ta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97503E-7414-45DF-B988-6709560FC74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dirty="0" err="1"/>
          </a:p>
        </p:txBody>
      </p:sp>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47807473-1293-4173-A3E8-9B71FA83C7D0}"/>
              </a:ext>
            </a:extLst>
          </p:cNvPr>
          <p:cNvSpPr>
            <a:spLocks noGrp="1"/>
          </p:cNvSpPr>
          <p:nvPr>
            <p:ph type="ftr" sz="quarter" idx="10"/>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8663824D-3A0C-4385-8A61-535EFB328456}"/>
              </a:ext>
            </a:extLst>
          </p:cNvPr>
          <p:cNvSpPr>
            <a:spLocks noGrp="1"/>
          </p:cNvSpPr>
          <p:nvPr>
            <p:ph type="sldNum" sz="quarter" idx="11"/>
          </p:nvPr>
        </p:nvSpPr>
        <p:spPr/>
        <p:txBody>
          <a:bodyPr/>
          <a:lstStyle>
            <a:lvl1pPr>
              <a:defRPr>
                <a:solidFill>
                  <a:schemeClr val="bg1"/>
                </a:solidFill>
              </a:defRPr>
            </a:lvl1pPr>
          </a:lstStyle>
          <a:p>
            <a:fld id="{09471650-AE8C-4F0A-9990-7EAE6F8DE484}" type="slidenum">
              <a:rPr lang="en-GB" smtClean="0"/>
              <a:pPr/>
              <a:t>‹#›</a:t>
            </a:fld>
            <a:endParaRPr lang="en-GB" dirty="0"/>
          </a:p>
        </p:txBody>
      </p:sp>
      <p:sp>
        <p:nvSpPr>
          <p:cNvPr id="3" name="Title 2">
            <a:extLst>
              <a:ext uri="{FF2B5EF4-FFF2-40B4-BE49-F238E27FC236}">
                <a16:creationId xmlns:a16="http://schemas.microsoft.com/office/drawing/2014/main" id="{CEA20606-C9CD-454E-BC7E-9FB08A3F1D2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Freeform 5">
            <a:extLst>
              <a:ext uri="{FF2B5EF4-FFF2-40B4-BE49-F238E27FC236}">
                <a16:creationId xmlns:a16="http://schemas.microsoft.com/office/drawing/2014/main" id="{C5F326E1-E0C4-413E-9043-BE1191AEEA26}"/>
              </a:ext>
            </a:extLst>
          </p:cNvPr>
          <p:cNvSpPr>
            <a:spLocks noChangeAspect="1"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71708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ing only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97503E-7414-45DF-B988-6709560FC744}"/>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dirty="0" err="1"/>
          </a:p>
        </p:txBody>
      </p:sp>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47807473-1293-4173-A3E8-9B71FA83C7D0}"/>
              </a:ext>
            </a:extLst>
          </p:cNvPr>
          <p:cNvSpPr>
            <a:spLocks noGrp="1"/>
          </p:cNvSpPr>
          <p:nvPr>
            <p:ph type="ftr" sz="quarter" idx="10"/>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8663824D-3A0C-4385-8A61-535EFB328456}"/>
              </a:ext>
            </a:extLst>
          </p:cNvPr>
          <p:cNvSpPr>
            <a:spLocks noGrp="1"/>
          </p:cNvSpPr>
          <p:nvPr>
            <p:ph type="sldNum" sz="quarter" idx="11"/>
          </p:nvPr>
        </p:nvSpPr>
        <p:spPr/>
        <p:txBody>
          <a:bodyPr/>
          <a:lstStyle>
            <a:lvl1pPr>
              <a:defRPr>
                <a:solidFill>
                  <a:schemeClr val="bg1"/>
                </a:solidFill>
              </a:defRPr>
            </a:lvl1pPr>
          </a:lstStyle>
          <a:p>
            <a:fld id="{09471650-AE8C-4F0A-9990-7EAE6F8DE484}" type="slidenum">
              <a:rPr lang="en-GB" smtClean="0"/>
              <a:pPr/>
              <a:t>‹#›</a:t>
            </a:fld>
            <a:endParaRPr lang="en-GB" dirty="0"/>
          </a:p>
        </p:txBody>
      </p:sp>
      <p:sp>
        <p:nvSpPr>
          <p:cNvPr id="3" name="Title 2">
            <a:extLst>
              <a:ext uri="{FF2B5EF4-FFF2-40B4-BE49-F238E27FC236}">
                <a16:creationId xmlns:a16="http://schemas.microsoft.com/office/drawing/2014/main" id="{CEA20606-C9CD-454E-BC7E-9FB08A3F1D2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Freeform 5">
            <a:extLst>
              <a:ext uri="{FF2B5EF4-FFF2-40B4-BE49-F238E27FC236}">
                <a16:creationId xmlns:a16="http://schemas.microsoft.com/office/drawing/2014/main" id="{C5F326E1-E0C4-413E-9043-BE1191AEEA26}"/>
              </a:ext>
            </a:extLst>
          </p:cNvPr>
          <p:cNvSpPr>
            <a:spLocks noChangeAspect="1"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7748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2">
    <p:bg>
      <p:bgRef idx="1001">
        <a:schemeClr val="bg2"/>
      </p:bgRef>
    </p:bg>
    <p:spTree>
      <p:nvGrpSpPr>
        <p:cNvPr id="1" name=""/>
        <p:cNvGrpSpPr/>
        <p:nvPr/>
      </p:nvGrpSpPr>
      <p:grpSpPr>
        <a:xfrm>
          <a:off x="0" y="0"/>
          <a:ext cx="0" cy="0"/>
          <a:chOff x="0" y="0"/>
          <a:chExt cx="0" cy="0"/>
        </a:xfrm>
      </p:grpSpPr>
      <p:pic>
        <p:nvPicPr>
          <p:cNvPr id="9" name="Picture Placeholder 7">
            <a:extLst>
              <a:ext uri="{FF2B5EF4-FFF2-40B4-BE49-F238E27FC236}">
                <a16:creationId xmlns:a16="http://schemas.microsoft.com/office/drawing/2014/main" id="{3AE4B651-D3C0-4310-A40C-C42EBD81C7A6}"/>
              </a:ext>
            </a:extLst>
          </p:cNvPr>
          <p:cNvPicPr>
            <a:picLocks noChangeAspect="1"/>
          </p:cNvPicPr>
          <p:nvPr userDrawn="1"/>
        </p:nvPicPr>
        <p:blipFill rotWithShape="1">
          <a:blip r:embed="rId2"/>
          <a:srcRect t="16395" r="910"/>
          <a:stretch/>
        </p:blipFill>
        <p:spPr>
          <a:xfrm>
            <a:off x="0" y="0"/>
            <a:ext cx="12192000" cy="6858000"/>
          </a:xfrm>
          <a:prstGeom prst="rect">
            <a:avLst/>
          </a:prstGeom>
        </p:spPr>
      </p:pic>
      <p:sp>
        <p:nvSpPr>
          <p:cNvPr id="2" name="Title 1"/>
          <p:cNvSpPr>
            <a:spLocks noGrp="1"/>
          </p:cNvSpPr>
          <p:nvPr>
            <p:ph type="ctrTitle" hasCustomPrompt="1"/>
          </p:nvPr>
        </p:nvSpPr>
        <p:spPr>
          <a:xfrm>
            <a:off x="371475" y="4748122"/>
            <a:ext cx="5722143" cy="1080000"/>
          </a:xfrm>
        </p:spPr>
        <p:txBody>
          <a:bodyPr wrap="square" anchor="b">
            <a:noAutofit/>
          </a:bodyPr>
          <a:lstStyle>
            <a:lvl1pPr algn="l">
              <a:defRPr sz="3000"/>
            </a:lvl1pPr>
          </a:lstStyle>
          <a:p>
            <a:r>
              <a:rPr lang="en-US" dirty="0"/>
              <a:t>Presentation Name</a:t>
            </a:r>
            <a:endParaRPr lang="en-GB" dirty="0"/>
          </a:p>
        </p:txBody>
      </p:sp>
      <p:sp>
        <p:nvSpPr>
          <p:cNvPr id="3" name="Subtitle 2"/>
          <p:cNvSpPr>
            <a:spLocks noGrp="1"/>
          </p:cNvSpPr>
          <p:nvPr>
            <p:ph type="subTitle" idx="1" hasCustomPrompt="1"/>
          </p:nvPr>
        </p:nvSpPr>
        <p:spPr>
          <a:xfrm>
            <a:off x="373857" y="5852562"/>
            <a:ext cx="5722143" cy="318549"/>
          </a:xfrm>
          <a:prstGeom prst="rect">
            <a:avLst/>
          </a:prstGeom>
        </p:spPr>
        <p:txBody>
          <a:bodyPr wrap="square">
            <a:noAutofit/>
          </a:bodyPr>
          <a:lstStyle>
            <a:lvl1pPr marL="0" indent="0" algn="l">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a:t>
            </a:r>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6237" y="379307"/>
            <a:ext cx="1674000" cy="384387"/>
          </a:xfrm>
          <a:prstGeom prst="rect">
            <a:avLst/>
          </a:prstGeom>
        </p:spPr>
      </p:pic>
    </p:spTree>
    <p:extLst>
      <p:ext uri="{BB962C8B-B14F-4D97-AF65-F5344CB8AC3E}">
        <p14:creationId xmlns:p14="http://schemas.microsoft.com/office/powerpoint/2010/main" val="40716603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1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 only g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97503E-7414-45DF-B988-6709560FC74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dirty="0" err="1"/>
          </a:p>
        </p:txBody>
      </p:sp>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47807473-1293-4173-A3E8-9B71FA83C7D0}"/>
              </a:ext>
            </a:extLst>
          </p:cNvPr>
          <p:cNvSpPr>
            <a:spLocks noGrp="1"/>
          </p:cNvSpPr>
          <p:nvPr>
            <p:ph type="ftr" sz="quarter" idx="10"/>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8663824D-3A0C-4385-8A61-535EFB328456}"/>
              </a:ext>
            </a:extLst>
          </p:cNvPr>
          <p:cNvSpPr>
            <a:spLocks noGrp="1"/>
          </p:cNvSpPr>
          <p:nvPr>
            <p:ph type="sldNum" sz="quarter" idx="11"/>
          </p:nvPr>
        </p:nvSpPr>
        <p:spPr/>
        <p:txBody>
          <a:bodyPr/>
          <a:lstStyle>
            <a:lvl1pPr>
              <a:defRPr>
                <a:solidFill>
                  <a:schemeClr val="bg1"/>
                </a:solidFill>
              </a:defRPr>
            </a:lvl1pPr>
          </a:lstStyle>
          <a:p>
            <a:fld id="{09471650-AE8C-4F0A-9990-7EAE6F8DE484}" type="slidenum">
              <a:rPr lang="en-GB" smtClean="0"/>
              <a:pPr/>
              <a:t>‹#›</a:t>
            </a:fld>
            <a:endParaRPr lang="en-GB" dirty="0"/>
          </a:p>
        </p:txBody>
      </p:sp>
      <p:sp>
        <p:nvSpPr>
          <p:cNvPr id="3" name="Title 2">
            <a:extLst>
              <a:ext uri="{FF2B5EF4-FFF2-40B4-BE49-F238E27FC236}">
                <a16:creationId xmlns:a16="http://schemas.microsoft.com/office/drawing/2014/main" id="{CEA20606-C9CD-454E-BC7E-9FB08A3F1D2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Freeform 5">
            <a:extLst>
              <a:ext uri="{FF2B5EF4-FFF2-40B4-BE49-F238E27FC236}">
                <a16:creationId xmlns:a16="http://schemas.microsoft.com/office/drawing/2014/main" id="{C5F326E1-E0C4-413E-9043-BE1191AEEA26}"/>
              </a:ext>
            </a:extLst>
          </p:cNvPr>
          <p:cNvSpPr>
            <a:spLocks noChangeAspect="1"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01553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ing only dark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97503E-7414-45DF-B988-6709560FC744}"/>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dirty="0" err="1"/>
          </a:p>
        </p:txBody>
      </p:sp>
      <p:sp>
        <p:nvSpPr>
          <p:cNvPr id="7" name="Text Placeholder 3"/>
          <p:cNvSpPr>
            <a:spLocks noGrp="1"/>
          </p:cNvSpPr>
          <p:nvPr>
            <p:ph type="body" sz="half" idx="2"/>
          </p:nvPr>
        </p:nvSpPr>
        <p:spPr>
          <a:xfrm>
            <a:off x="373856" y="23019"/>
            <a:ext cx="5722144" cy="390215"/>
          </a:xfrm>
          <a:prstGeom prst="rect">
            <a:avLst/>
          </a:prstGeom>
        </p:spPr>
        <p:txBody>
          <a:bodyPr anchor="b" anchorCtr="0"/>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47807473-1293-4173-A3E8-9B71FA83C7D0}"/>
              </a:ext>
            </a:extLst>
          </p:cNvPr>
          <p:cNvSpPr>
            <a:spLocks noGrp="1"/>
          </p:cNvSpPr>
          <p:nvPr>
            <p:ph type="ftr" sz="quarter" idx="10"/>
          </p:nvPr>
        </p:nvSpPr>
        <p:spPr/>
        <p:txBody>
          <a:bodyPr/>
          <a:lstStyle>
            <a:lvl1pPr>
              <a:defRPr>
                <a:solidFill>
                  <a:schemeClr val="bg1"/>
                </a:solidFill>
              </a:defRPr>
            </a:lvl1pPr>
          </a:lstStyle>
          <a:p>
            <a:endParaRPr lang="en-GB" dirty="0"/>
          </a:p>
        </p:txBody>
      </p:sp>
      <p:sp>
        <p:nvSpPr>
          <p:cNvPr id="8" name="Slide Number Placeholder 7">
            <a:extLst>
              <a:ext uri="{FF2B5EF4-FFF2-40B4-BE49-F238E27FC236}">
                <a16:creationId xmlns:a16="http://schemas.microsoft.com/office/drawing/2014/main" id="{8663824D-3A0C-4385-8A61-535EFB328456}"/>
              </a:ext>
            </a:extLst>
          </p:cNvPr>
          <p:cNvSpPr>
            <a:spLocks noGrp="1"/>
          </p:cNvSpPr>
          <p:nvPr>
            <p:ph type="sldNum" sz="quarter" idx="11"/>
          </p:nvPr>
        </p:nvSpPr>
        <p:spPr/>
        <p:txBody>
          <a:bodyPr/>
          <a:lstStyle>
            <a:lvl1pPr>
              <a:defRPr>
                <a:solidFill>
                  <a:schemeClr val="bg1"/>
                </a:solidFill>
              </a:defRPr>
            </a:lvl1pPr>
          </a:lstStyle>
          <a:p>
            <a:fld id="{09471650-AE8C-4F0A-9990-7EAE6F8DE484}" type="slidenum">
              <a:rPr lang="en-GB" smtClean="0"/>
              <a:pPr/>
              <a:t>‹#›</a:t>
            </a:fld>
            <a:endParaRPr lang="en-GB" dirty="0"/>
          </a:p>
        </p:txBody>
      </p:sp>
      <p:sp>
        <p:nvSpPr>
          <p:cNvPr id="3" name="Title 2">
            <a:extLst>
              <a:ext uri="{FF2B5EF4-FFF2-40B4-BE49-F238E27FC236}">
                <a16:creationId xmlns:a16="http://schemas.microsoft.com/office/drawing/2014/main" id="{CEA20606-C9CD-454E-BC7E-9FB08A3F1D2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Freeform 5">
            <a:extLst>
              <a:ext uri="{FF2B5EF4-FFF2-40B4-BE49-F238E27FC236}">
                <a16:creationId xmlns:a16="http://schemas.microsoft.com/office/drawing/2014/main" id="{C5F326E1-E0C4-413E-9043-BE1191AEEA26}"/>
              </a:ext>
            </a:extLst>
          </p:cNvPr>
          <p:cNvSpPr>
            <a:spLocks noChangeAspect="1"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03126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ast slide">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B6E559-2AD5-4721-BBDF-0D120D4980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1958" y="2782834"/>
            <a:ext cx="5628083" cy="1292331"/>
          </a:xfrm>
          <a:prstGeom prst="rect">
            <a:avLst/>
          </a:prstGeom>
        </p:spPr>
      </p:pic>
    </p:spTree>
    <p:extLst>
      <p:ext uri="{BB962C8B-B14F-4D97-AF65-F5344CB8AC3E}">
        <p14:creationId xmlns:p14="http://schemas.microsoft.com/office/powerpoint/2010/main" val="18022960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3">
    <p:bg>
      <p:bgRef idx="1001">
        <a:schemeClr val="bg2"/>
      </p:bgRef>
    </p:bg>
    <p:spTree>
      <p:nvGrpSpPr>
        <p:cNvPr id="1" name=""/>
        <p:cNvGrpSpPr/>
        <p:nvPr/>
      </p:nvGrpSpPr>
      <p:grpSpPr>
        <a:xfrm>
          <a:off x="0" y="0"/>
          <a:ext cx="0" cy="0"/>
          <a:chOff x="0" y="0"/>
          <a:chExt cx="0" cy="0"/>
        </a:xfrm>
      </p:grpSpPr>
      <p:pic>
        <p:nvPicPr>
          <p:cNvPr id="6" name="Picture Placeholder 9">
            <a:extLst>
              <a:ext uri="{FF2B5EF4-FFF2-40B4-BE49-F238E27FC236}">
                <a16:creationId xmlns:a16="http://schemas.microsoft.com/office/drawing/2014/main" id="{70900553-94C4-4B72-8661-7FD89DD576AC}"/>
              </a:ext>
            </a:extLst>
          </p:cNvPr>
          <p:cNvPicPr>
            <a:picLocks noChangeAspect="1"/>
          </p:cNvPicPr>
          <p:nvPr userDrawn="1"/>
        </p:nvPicPr>
        <p:blipFill rotWithShape="1">
          <a:blip r:embed="rId2"/>
          <a:srcRect l="293" t="2016" b="13856"/>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FF966BD-F706-40D8-A748-82758CD662FC}"/>
              </a:ext>
            </a:extLst>
          </p:cNvPr>
          <p:cNvSpPr/>
          <p:nvPr userDrawn="1"/>
        </p:nvSpPr>
        <p:spPr>
          <a:xfrm>
            <a:off x="1" y="0"/>
            <a:ext cx="9802906" cy="6858000"/>
          </a:xfrm>
          <a:prstGeom prst="rect">
            <a:avLst/>
          </a:prstGeom>
          <a:gradFill>
            <a:gsLst>
              <a:gs pos="0">
                <a:schemeClr val="bg1">
                  <a:alpha val="48000"/>
                </a:schemeClr>
              </a:gs>
              <a:gs pos="47000">
                <a:schemeClr val="bg1">
                  <a:alpha val="39000"/>
                </a:schemeClr>
              </a:gs>
              <a:gs pos="77000">
                <a:schemeClr val="bg1">
                  <a:alpha val="2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dirty="0" err="1"/>
          </a:p>
        </p:txBody>
      </p:sp>
      <p:pic>
        <p:nvPicPr>
          <p:cNvPr id="5" name="Picture 4">
            <a:extLst>
              <a:ext uri="{FF2B5EF4-FFF2-40B4-BE49-F238E27FC236}">
                <a16:creationId xmlns:a16="http://schemas.microsoft.com/office/drawing/2014/main" id="{71750BA9-5658-45F2-8C4E-C42F128C01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502"/>
          <a:stretch/>
        </p:blipFill>
        <p:spPr>
          <a:xfrm>
            <a:off x="0" y="-1"/>
            <a:ext cx="7339765" cy="2828003"/>
          </a:xfrm>
          <a:prstGeom prst="rect">
            <a:avLst/>
          </a:prstGeom>
        </p:spPr>
      </p:pic>
      <p:pic>
        <p:nvPicPr>
          <p:cNvPr id="10" name="Picture 9">
            <a:extLst>
              <a:ext uri="{FF2B5EF4-FFF2-40B4-BE49-F238E27FC236}">
                <a16:creationId xmlns:a16="http://schemas.microsoft.com/office/drawing/2014/main" id="{0D336D88-90B1-49F5-97C2-CB0835CDEB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65" b="34248"/>
          <a:stretch/>
        </p:blipFill>
        <p:spPr>
          <a:xfrm>
            <a:off x="0" y="3429000"/>
            <a:ext cx="12398188" cy="3429001"/>
          </a:xfrm>
          <a:prstGeom prst="rect">
            <a:avLst/>
          </a:prstGeom>
        </p:spPr>
      </p:pic>
      <p:sp>
        <p:nvSpPr>
          <p:cNvPr id="2" name="Title 1"/>
          <p:cNvSpPr>
            <a:spLocks noGrp="1"/>
          </p:cNvSpPr>
          <p:nvPr>
            <p:ph type="ctrTitle" hasCustomPrompt="1"/>
          </p:nvPr>
        </p:nvSpPr>
        <p:spPr>
          <a:xfrm>
            <a:off x="371475" y="4748122"/>
            <a:ext cx="5722143" cy="1080000"/>
          </a:xfrm>
        </p:spPr>
        <p:txBody>
          <a:bodyPr wrap="square" anchor="b">
            <a:noAutofit/>
          </a:bodyPr>
          <a:lstStyle>
            <a:lvl1pPr algn="l">
              <a:defRPr sz="3000"/>
            </a:lvl1pPr>
          </a:lstStyle>
          <a:p>
            <a:r>
              <a:rPr lang="en-US" dirty="0"/>
              <a:t>Presentation Name</a:t>
            </a:r>
            <a:endParaRPr lang="en-GB" dirty="0"/>
          </a:p>
        </p:txBody>
      </p:sp>
      <p:sp>
        <p:nvSpPr>
          <p:cNvPr id="3" name="Subtitle 2"/>
          <p:cNvSpPr>
            <a:spLocks noGrp="1"/>
          </p:cNvSpPr>
          <p:nvPr>
            <p:ph type="subTitle" idx="1" hasCustomPrompt="1"/>
          </p:nvPr>
        </p:nvSpPr>
        <p:spPr>
          <a:xfrm>
            <a:off x="373857" y="5852562"/>
            <a:ext cx="5722143" cy="318549"/>
          </a:xfrm>
          <a:prstGeom prst="rect">
            <a:avLst/>
          </a:prstGeom>
        </p:spPr>
        <p:txBody>
          <a:bodyPr wrap="square">
            <a:noAutofit/>
          </a:bodyPr>
          <a:lstStyle>
            <a:lvl1pPr marL="0" indent="0" algn="l">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a:t>
            </a:r>
            <a:endParaRPr lang="en-GB"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6237" y="379307"/>
            <a:ext cx="1674000" cy="384387"/>
          </a:xfrm>
          <a:prstGeom prst="rect">
            <a:avLst/>
          </a:prstGeom>
        </p:spPr>
      </p:pic>
    </p:spTree>
    <p:extLst>
      <p:ext uri="{BB962C8B-B14F-4D97-AF65-F5344CB8AC3E}">
        <p14:creationId xmlns:p14="http://schemas.microsoft.com/office/powerpoint/2010/main" val="662083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1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4">
    <p:bg>
      <p:bgRef idx="1001">
        <a:schemeClr val="bg2"/>
      </p:bgRef>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A6C98218-9AF0-46D6-9775-1A0ED22869AE}"/>
              </a:ext>
            </a:extLst>
          </p:cNvPr>
          <p:cNvPicPr>
            <a:picLocks noChangeAspect="1"/>
          </p:cNvPicPr>
          <p:nvPr userDrawn="1"/>
        </p:nvPicPr>
        <p:blipFill rotWithShape="1">
          <a:blip r:embed="rId2"/>
          <a:srcRect t="11623" r="1662" b="5406"/>
          <a:stretch/>
        </p:blipFill>
        <p:spPr>
          <a:xfrm>
            <a:off x="0" y="0"/>
            <a:ext cx="12192000" cy="6858000"/>
          </a:xfrm>
          <a:prstGeom prst="rect">
            <a:avLst/>
          </a:prstGeom>
        </p:spPr>
      </p:pic>
      <p:sp>
        <p:nvSpPr>
          <p:cNvPr id="4" name="Rectangle 3">
            <a:extLst>
              <a:ext uri="{FF2B5EF4-FFF2-40B4-BE49-F238E27FC236}">
                <a16:creationId xmlns:a16="http://schemas.microsoft.com/office/drawing/2014/main" id="{8E594726-EF7A-46CC-9462-CC3C9A2471D9}"/>
              </a:ext>
            </a:extLst>
          </p:cNvPr>
          <p:cNvSpPr/>
          <p:nvPr userDrawn="1"/>
        </p:nvSpPr>
        <p:spPr>
          <a:xfrm>
            <a:off x="1" y="0"/>
            <a:ext cx="8458200" cy="6858000"/>
          </a:xfrm>
          <a:prstGeom prst="rect">
            <a:avLst/>
          </a:prstGeom>
          <a:gradFill>
            <a:gsLst>
              <a:gs pos="0">
                <a:schemeClr val="bg1">
                  <a:alpha val="25000"/>
                </a:schemeClr>
              </a:gs>
              <a:gs pos="47000">
                <a:schemeClr val="bg1">
                  <a:alpha val="39000"/>
                </a:schemeClr>
              </a:gs>
              <a:gs pos="77000">
                <a:schemeClr val="bg1">
                  <a:alpha val="2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dirty="0" err="1"/>
          </a:p>
        </p:txBody>
      </p:sp>
      <p:pic>
        <p:nvPicPr>
          <p:cNvPr id="5" name="Picture 4">
            <a:extLst>
              <a:ext uri="{FF2B5EF4-FFF2-40B4-BE49-F238E27FC236}">
                <a16:creationId xmlns:a16="http://schemas.microsoft.com/office/drawing/2014/main" id="{71750BA9-5658-45F2-8C4E-C42F128C01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502"/>
          <a:stretch/>
        </p:blipFill>
        <p:spPr>
          <a:xfrm>
            <a:off x="0" y="-1"/>
            <a:ext cx="7339765" cy="2828003"/>
          </a:xfrm>
          <a:prstGeom prst="rect">
            <a:avLst/>
          </a:prstGeom>
        </p:spPr>
      </p:pic>
      <p:pic>
        <p:nvPicPr>
          <p:cNvPr id="10" name="Picture 9">
            <a:extLst>
              <a:ext uri="{FF2B5EF4-FFF2-40B4-BE49-F238E27FC236}">
                <a16:creationId xmlns:a16="http://schemas.microsoft.com/office/drawing/2014/main" id="{0D336D88-90B1-49F5-97C2-CB0835CDEB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65" b="34248"/>
          <a:stretch/>
        </p:blipFill>
        <p:spPr>
          <a:xfrm>
            <a:off x="0" y="4249271"/>
            <a:ext cx="12398188" cy="2608730"/>
          </a:xfrm>
          <a:prstGeom prst="rect">
            <a:avLst/>
          </a:prstGeom>
        </p:spPr>
      </p:pic>
      <p:sp>
        <p:nvSpPr>
          <p:cNvPr id="2" name="Title 1"/>
          <p:cNvSpPr>
            <a:spLocks noGrp="1"/>
          </p:cNvSpPr>
          <p:nvPr>
            <p:ph type="ctrTitle" hasCustomPrompt="1"/>
          </p:nvPr>
        </p:nvSpPr>
        <p:spPr>
          <a:xfrm>
            <a:off x="371475" y="4748122"/>
            <a:ext cx="5722143" cy="1080000"/>
          </a:xfrm>
        </p:spPr>
        <p:txBody>
          <a:bodyPr wrap="square" anchor="b">
            <a:noAutofit/>
          </a:bodyPr>
          <a:lstStyle>
            <a:lvl1pPr algn="l">
              <a:defRPr sz="3000"/>
            </a:lvl1pPr>
          </a:lstStyle>
          <a:p>
            <a:r>
              <a:rPr lang="en-US" dirty="0"/>
              <a:t>Presentation Name</a:t>
            </a:r>
            <a:endParaRPr lang="en-GB" dirty="0"/>
          </a:p>
        </p:txBody>
      </p:sp>
      <p:sp>
        <p:nvSpPr>
          <p:cNvPr id="3" name="Subtitle 2"/>
          <p:cNvSpPr>
            <a:spLocks noGrp="1"/>
          </p:cNvSpPr>
          <p:nvPr>
            <p:ph type="subTitle" idx="1" hasCustomPrompt="1"/>
          </p:nvPr>
        </p:nvSpPr>
        <p:spPr>
          <a:xfrm>
            <a:off x="373857" y="5852562"/>
            <a:ext cx="5722143" cy="318549"/>
          </a:xfrm>
          <a:prstGeom prst="rect">
            <a:avLst/>
          </a:prstGeom>
        </p:spPr>
        <p:txBody>
          <a:bodyPr wrap="square">
            <a:noAutofit/>
          </a:bodyPr>
          <a:lstStyle>
            <a:lvl1pPr marL="0" indent="0" algn="l">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a:t>
            </a:r>
            <a:endParaRPr lang="en-GB"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6237" y="379307"/>
            <a:ext cx="1674000" cy="384387"/>
          </a:xfrm>
          <a:prstGeom prst="rect">
            <a:avLst/>
          </a:prstGeom>
        </p:spPr>
      </p:pic>
    </p:spTree>
    <p:extLst>
      <p:ext uri="{BB962C8B-B14F-4D97-AF65-F5344CB8AC3E}">
        <p14:creationId xmlns:p14="http://schemas.microsoft.com/office/powerpoint/2010/main" val="382577361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5">
    <p:bg>
      <p:bgRef idx="1001">
        <a:schemeClr val="bg2"/>
      </p:bgRef>
    </p:bg>
    <p:spTree>
      <p:nvGrpSpPr>
        <p:cNvPr id="1" name=""/>
        <p:cNvGrpSpPr/>
        <p:nvPr/>
      </p:nvGrpSpPr>
      <p:grpSpPr>
        <a:xfrm>
          <a:off x="0" y="0"/>
          <a:ext cx="0" cy="0"/>
          <a:chOff x="0" y="0"/>
          <a:chExt cx="0" cy="0"/>
        </a:xfrm>
      </p:grpSpPr>
      <p:pic>
        <p:nvPicPr>
          <p:cNvPr id="11" name="Picture Placeholder 8">
            <a:extLst>
              <a:ext uri="{FF2B5EF4-FFF2-40B4-BE49-F238E27FC236}">
                <a16:creationId xmlns:a16="http://schemas.microsoft.com/office/drawing/2014/main" id="{09C69A96-3524-4E40-A943-81CF38F27F2B}"/>
              </a:ext>
            </a:extLst>
          </p:cNvPr>
          <p:cNvPicPr>
            <a:picLocks noChangeAspect="1"/>
          </p:cNvPicPr>
          <p:nvPr userDrawn="1"/>
        </p:nvPicPr>
        <p:blipFill rotWithShape="1">
          <a:blip r:embed="rId2"/>
          <a:srcRect r="5491" b="20259"/>
          <a:stretch/>
        </p:blipFill>
        <p:spPr>
          <a:xfrm>
            <a:off x="1" y="-1"/>
            <a:ext cx="12191999" cy="6857999"/>
          </a:xfrm>
          <a:prstGeom prst="rect">
            <a:avLst/>
          </a:prstGeom>
        </p:spPr>
      </p:pic>
      <p:sp>
        <p:nvSpPr>
          <p:cNvPr id="4" name="Rectangle 3">
            <a:extLst>
              <a:ext uri="{FF2B5EF4-FFF2-40B4-BE49-F238E27FC236}">
                <a16:creationId xmlns:a16="http://schemas.microsoft.com/office/drawing/2014/main" id="{8E594726-EF7A-46CC-9462-CC3C9A2471D9}"/>
              </a:ext>
            </a:extLst>
          </p:cNvPr>
          <p:cNvSpPr/>
          <p:nvPr userDrawn="1"/>
        </p:nvSpPr>
        <p:spPr>
          <a:xfrm>
            <a:off x="1" y="0"/>
            <a:ext cx="8458200" cy="6858000"/>
          </a:xfrm>
          <a:prstGeom prst="rect">
            <a:avLst/>
          </a:prstGeom>
          <a:gradFill>
            <a:gsLst>
              <a:gs pos="0">
                <a:schemeClr val="bg1">
                  <a:alpha val="25000"/>
                </a:schemeClr>
              </a:gs>
              <a:gs pos="47000">
                <a:schemeClr val="bg1">
                  <a:alpha val="39000"/>
                </a:schemeClr>
              </a:gs>
              <a:gs pos="77000">
                <a:schemeClr val="bg1">
                  <a:alpha val="2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dirty="0" err="1"/>
          </a:p>
        </p:txBody>
      </p:sp>
      <p:pic>
        <p:nvPicPr>
          <p:cNvPr id="5" name="Picture 4">
            <a:extLst>
              <a:ext uri="{FF2B5EF4-FFF2-40B4-BE49-F238E27FC236}">
                <a16:creationId xmlns:a16="http://schemas.microsoft.com/office/drawing/2014/main" id="{71750BA9-5658-45F2-8C4E-C42F128C01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502"/>
          <a:stretch/>
        </p:blipFill>
        <p:spPr>
          <a:xfrm>
            <a:off x="1" y="0"/>
            <a:ext cx="5056094" cy="2043954"/>
          </a:xfrm>
          <a:prstGeom prst="rect">
            <a:avLst/>
          </a:prstGeom>
        </p:spPr>
      </p:pic>
      <p:pic>
        <p:nvPicPr>
          <p:cNvPr id="10" name="Picture 9">
            <a:extLst>
              <a:ext uri="{FF2B5EF4-FFF2-40B4-BE49-F238E27FC236}">
                <a16:creationId xmlns:a16="http://schemas.microsoft.com/office/drawing/2014/main" id="{0D336D88-90B1-49F5-97C2-CB0835CDEB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65" b="34248"/>
          <a:stretch/>
        </p:blipFill>
        <p:spPr>
          <a:xfrm>
            <a:off x="0" y="4249271"/>
            <a:ext cx="12398188" cy="2608730"/>
          </a:xfrm>
          <a:prstGeom prst="rect">
            <a:avLst/>
          </a:prstGeom>
        </p:spPr>
      </p:pic>
      <p:sp>
        <p:nvSpPr>
          <p:cNvPr id="2" name="Title 1"/>
          <p:cNvSpPr>
            <a:spLocks noGrp="1"/>
          </p:cNvSpPr>
          <p:nvPr>
            <p:ph type="ctrTitle" hasCustomPrompt="1"/>
          </p:nvPr>
        </p:nvSpPr>
        <p:spPr>
          <a:xfrm>
            <a:off x="371475" y="4748122"/>
            <a:ext cx="5722143" cy="1080000"/>
          </a:xfrm>
        </p:spPr>
        <p:txBody>
          <a:bodyPr wrap="square" anchor="b">
            <a:noAutofit/>
          </a:bodyPr>
          <a:lstStyle>
            <a:lvl1pPr algn="l">
              <a:defRPr sz="3000"/>
            </a:lvl1pPr>
          </a:lstStyle>
          <a:p>
            <a:r>
              <a:rPr lang="en-US" dirty="0"/>
              <a:t>Presentation Name</a:t>
            </a:r>
            <a:endParaRPr lang="en-GB" dirty="0"/>
          </a:p>
        </p:txBody>
      </p:sp>
      <p:sp>
        <p:nvSpPr>
          <p:cNvPr id="3" name="Subtitle 2"/>
          <p:cNvSpPr>
            <a:spLocks noGrp="1"/>
          </p:cNvSpPr>
          <p:nvPr>
            <p:ph type="subTitle" idx="1" hasCustomPrompt="1"/>
          </p:nvPr>
        </p:nvSpPr>
        <p:spPr>
          <a:xfrm>
            <a:off x="373857" y="5852562"/>
            <a:ext cx="5722143" cy="318549"/>
          </a:xfrm>
          <a:prstGeom prst="rect">
            <a:avLst/>
          </a:prstGeom>
        </p:spPr>
        <p:txBody>
          <a:bodyPr wrap="square">
            <a:noAutofit/>
          </a:bodyPr>
          <a:lstStyle>
            <a:lvl1pPr marL="0" indent="0" algn="l">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a:t>
            </a:r>
            <a:endParaRPr lang="en-GB"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6237" y="379307"/>
            <a:ext cx="1674000" cy="384387"/>
          </a:xfrm>
          <a:prstGeom prst="rect">
            <a:avLst/>
          </a:prstGeom>
        </p:spPr>
      </p:pic>
    </p:spTree>
    <p:extLst>
      <p:ext uri="{BB962C8B-B14F-4D97-AF65-F5344CB8AC3E}">
        <p14:creationId xmlns:p14="http://schemas.microsoft.com/office/powerpoint/2010/main" val="29703972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1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6">
    <p:bg>
      <p:bgRef idx="1001">
        <a:schemeClr val="bg2"/>
      </p:bgRef>
    </p:bg>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595525F3-B20E-47FE-994C-B0F1E2C8E6D9}"/>
              </a:ext>
            </a:extLst>
          </p:cNvPr>
          <p:cNvPicPr>
            <a:picLocks noChangeAspect="1"/>
          </p:cNvPicPr>
          <p:nvPr userDrawn="1"/>
        </p:nvPicPr>
        <p:blipFill rotWithShape="1">
          <a:blip r:embed="rId2"/>
          <a:srcRect l="1" r="784" b="16287"/>
          <a:stretch/>
        </p:blipFill>
        <p:spPr>
          <a:xfrm>
            <a:off x="-1" y="-1"/>
            <a:ext cx="12192001" cy="6857999"/>
          </a:xfrm>
          <a:prstGeom prst="rect">
            <a:avLst/>
          </a:prstGeom>
        </p:spPr>
      </p:pic>
      <p:sp>
        <p:nvSpPr>
          <p:cNvPr id="4" name="Rectangle 3">
            <a:extLst>
              <a:ext uri="{FF2B5EF4-FFF2-40B4-BE49-F238E27FC236}">
                <a16:creationId xmlns:a16="http://schemas.microsoft.com/office/drawing/2014/main" id="{8E594726-EF7A-46CC-9462-CC3C9A2471D9}"/>
              </a:ext>
            </a:extLst>
          </p:cNvPr>
          <p:cNvSpPr/>
          <p:nvPr userDrawn="1"/>
        </p:nvSpPr>
        <p:spPr>
          <a:xfrm>
            <a:off x="0" y="0"/>
            <a:ext cx="10408023" cy="6858000"/>
          </a:xfrm>
          <a:prstGeom prst="rect">
            <a:avLst/>
          </a:prstGeom>
          <a:gradFill>
            <a:gsLst>
              <a:gs pos="0">
                <a:schemeClr val="bg1">
                  <a:alpha val="48000"/>
                </a:schemeClr>
              </a:gs>
              <a:gs pos="47000">
                <a:schemeClr val="bg1">
                  <a:alpha val="39000"/>
                </a:schemeClr>
              </a:gs>
              <a:gs pos="77000">
                <a:schemeClr val="bg1">
                  <a:alpha val="2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dirty="0" err="1"/>
          </a:p>
        </p:txBody>
      </p:sp>
      <p:pic>
        <p:nvPicPr>
          <p:cNvPr id="5" name="Picture 4">
            <a:extLst>
              <a:ext uri="{FF2B5EF4-FFF2-40B4-BE49-F238E27FC236}">
                <a16:creationId xmlns:a16="http://schemas.microsoft.com/office/drawing/2014/main" id="{71750BA9-5658-45F2-8C4E-C42F128C01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502"/>
          <a:stretch/>
        </p:blipFill>
        <p:spPr>
          <a:xfrm>
            <a:off x="1" y="0"/>
            <a:ext cx="5056094" cy="2043954"/>
          </a:xfrm>
          <a:prstGeom prst="rect">
            <a:avLst/>
          </a:prstGeom>
        </p:spPr>
      </p:pic>
      <p:pic>
        <p:nvPicPr>
          <p:cNvPr id="10" name="Picture 9">
            <a:extLst>
              <a:ext uri="{FF2B5EF4-FFF2-40B4-BE49-F238E27FC236}">
                <a16:creationId xmlns:a16="http://schemas.microsoft.com/office/drawing/2014/main" id="{0D336D88-90B1-49F5-97C2-CB0835CDEB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65" b="34248"/>
          <a:stretch/>
        </p:blipFill>
        <p:spPr>
          <a:xfrm>
            <a:off x="0" y="4249271"/>
            <a:ext cx="12398188" cy="2608730"/>
          </a:xfrm>
          <a:prstGeom prst="rect">
            <a:avLst/>
          </a:prstGeom>
        </p:spPr>
      </p:pic>
      <p:sp>
        <p:nvSpPr>
          <p:cNvPr id="2" name="Title 1"/>
          <p:cNvSpPr>
            <a:spLocks noGrp="1"/>
          </p:cNvSpPr>
          <p:nvPr>
            <p:ph type="ctrTitle" hasCustomPrompt="1"/>
          </p:nvPr>
        </p:nvSpPr>
        <p:spPr>
          <a:xfrm>
            <a:off x="371475" y="4748122"/>
            <a:ext cx="5722143" cy="1080000"/>
          </a:xfrm>
        </p:spPr>
        <p:txBody>
          <a:bodyPr wrap="square" anchor="b">
            <a:noAutofit/>
          </a:bodyPr>
          <a:lstStyle>
            <a:lvl1pPr algn="l">
              <a:defRPr sz="3000"/>
            </a:lvl1pPr>
          </a:lstStyle>
          <a:p>
            <a:r>
              <a:rPr lang="en-US" dirty="0"/>
              <a:t>Presentation Name</a:t>
            </a:r>
            <a:endParaRPr lang="en-GB" dirty="0"/>
          </a:p>
        </p:txBody>
      </p:sp>
      <p:sp>
        <p:nvSpPr>
          <p:cNvPr id="3" name="Subtitle 2"/>
          <p:cNvSpPr>
            <a:spLocks noGrp="1"/>
          </p:cNvSpPr>
          <p:nvPr>
            <p:ph type="subTitle" idx="1" hasCustomPrompt="1"/>
          </p:nvPr>
        </p:nvSpPr>
        <p:spPr>
          <a:xfrm>
            <a:off x="373857" y="5852562"/>
            <a:ext cx="5722143" cy="318549"/>
          </a:xfrm>
          <a:prstGeom prst="rect">
            <a:avLst/>
          </a:prstGeom>
        </p:spPr>
        <p:txBody>
          <a:bodyPr wrap="square">
            <a:noAutofit/>
          </a:bodyPr>
          <a:lstStyle>
            <a:lvl1pPr marL="0" indent="0" algn="l">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a:t>
            </a:r>
            <a:endParaRPr lang="en-GB"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6237" y="379307"/>
            <a:ext cx="1674000" cy="384387"/>
          </a:xfrm>
          <a:prstGeom prst="rect">
            <a:avLst/>
          </a:prstGeom>
        </p:spPr>
      </p:pic>
    </p:spTree>
    <p:extLst>
      <p:ext uri="{BB962C8B-B14F-4D97-AF65-F5344CB8AC3E}">
        <p14:creationId xmlns:p14="http://schemas.microsoft.com/office/powerpoint/2010/main" val="15246210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7">
    <p:bg>
      <p:bgRef idx="1001">
        <a:schemeClr val="bg2"/>
      </p:bgRef>
    </p:bg>
    <p:spTree>
      <p:nvGrpSpPr>
        <p:cNvPr id="1" name=""/>
        <p:cNvGrpSpPr/>
        <p:nvPr/>
      </p:nvGrpSpPr>
      <p:grpSpPr>
        <a:xfrm>
          <a:off x="0" y="0"/>
          <a:ext cx="0" cy="0"/>
          <a:chOff x="0" y="0"/>
          <a:chExt cx="0" cy="0"/>
        </a:xfrm>
      </p:grpSpPr>
      <p:pic>
        <p:nvPicPr>
          <p:cNvPr id="11" name="Picture Placeholder 8">
            <a:extLst>
              <a:ext uri="{FF2B5EF4-FFF2-40B4-BE49-F238E27FC236}">
                <a16:creationId xmlns:a16="http://schemas.microsoft.com/office/drawing/2014/main" id="{AD12AD4A-8792-4063-A48C-613E092B8F83}"/>
              </a:ext>
            </a:extLst>
          </p:cNvPr>
          <p:cNvPicPr>
            <a:picLocks noChangeAspect="1"/>
          </p:cNvPicPr>
          <p:nvPr userDrawn="1"/>
        </p:nvPicPr>
        <p:blipFill rotWithShape="1">
          <a:blip r:embed="rId2"/>
          <a:srcRect t="7813" b="7813"/>
          <a:stretch/>
        </p:blipFill>
        <p:spPr>
          <a:xfrm>
            <a:off x="1" y="-1"/>
            <a:ext cx="12191998" cy="6858002"/>
          </a:xfrm>
          <a:prstGeom prst="rect">
            <a:avLst/>
          </a:prstGeom>
        </p:spPr>
      </p:pic>
      <p:sp>
        <p:nvSpPr>
          <p:cNvPr id="4" name="Rectangle 3">
            <a:extLst>
              <a:ext uri="{FF2B5EF4-FFF2-40B4-BE49-F238E27FC236}">
                <a16:creationId xmlns:a16="http://schemas.microsoft.com/office/drawing/2014/main" id="{8E594726-EF7A-46CC-9462-CC3C9A2471D9}"/>
              </a:ext>
            </a:extLst>
          </p:cNvPr>
          <p:cNvSpPr/>
          <p:nvPr userDrawn="1"/>
        </p:nvSpPr>
        <p:spPr>
          <a:xfrm>
            <a:off x="0" y="0"/>
            <a:ext cx="10408023" cy="6858000"/>
          </a:xfrm>
          <a:prstGeom prst="rect">
            <a:avLst/>
          </a:prstGeom>
          <a:gradFill>
            <a:gsLst>
              <a:gs pos="0">
                <a:schemeClr val="bg1">
                  <a:alpha val="27000"/>
                </a:schemeClr>
              </a:gs>
              <a:gs pos="47000">
                <a:schemeClr val="bg1">
                  <a:alpha val="39000"/>
                </a:schemeClr>
              </a:gs>
              <a:gs pos="77000">
                <a:schemeClr val="bg1">
                  <a:alpha val="23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dirty="0" err="1"/>
          </a:p>
        </p:txBody>
      </p:sp>
      <p:pic>
        <p:nvPicPr>
          <p:cNvPr id="5" name="Picture 4">
            <a:extLst>
              <a:ext uri="{FF2B5EF4-FFF2-40B4-BE49-F238E27FC236}">
                <a16:creationId xmlns:a16="http://schemas.microsoft.com/office/drawing/2014/main" id="{71750BA9-5658-45F2-8C4E-C42F128C01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1502"/>
          <a:stretch/>
        </p:blipFill>
        <p:spPr>
          <a:xfrm>
            <a:off x="1" y="0"/>
            <a:ext cx="5056094" cy="2043954"/>
          </a:xfrm>
          <a:prstGeom prst="rect">
            <a:avLst/>
          </a:prstGeom>
        </p:spPr>
      </p:pic>
      <p:pic>
        <p:nvPicPr>
          <p:cNvPr id="10" name="Picture 9">
            <a:extLst>
              <a:ext uri="{FF2B5EF4-FFF2-40B4-BE49-F238E27FC236}">
                <a16:creationId xmlns:a16="http://schemas.microsoft.com/office/drawing/2014/main" id="{0D336D88-90B1-49F5-97C2-CB0835CDEB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65" b="34248"/>
          <a:stretch/>
        </p:blipFill>
        <p:spPr>
          <a:xfrm>
            <a:off x="0" y="3294529"/>
            <a:ext cx="12398188" cy="3563472"/>
          </a:xfrm>
          <a:prstGeom prst="rect">
            <a:avLst/>
          </a:prstGeom>
        </p:spPr>
      </p:pic>
      <p:sp>
        <p:nvSpPr>
          <p:cNvPr id="2" name="Title 1"/>
          <p:cNvSpPr>
            <a:spLocks noGrp="1"/>
          </p:cNvSpPr>
          <p:nvPr>
            <p:ph type="ctrTitle" hasCustomPrompt="1"/>
          </p:nvPr>
        </p:nvSpPr>
        <p:spPr>
          <a:xfrm>
            <a:off x="371475" y="4748122"/>
            <a:ext cx="5722143" cy="1080000"/>
          </a:xfrm>
        </p:spPr>
        <p:txBody>
          <a:bodyPr wrap="square" anchor="b">
            <a:noAutofit/>
          </a:bodyPr>
          <a:lstStyle>
            <a:lvl1pPr algn="l">
              <a:defRPr sz="3000"/>
            </a:lvl1pPr>
          </a:lstStyle>
          <a:p>
            <a:r>
              <a:rPr lang="en-US" dirty="0"/>
              <a:t>Presentation Name</a:t>
            </a:r>
            <a:endParaRPr lang="en-GB" dirty="0"/>
          </a:p>
        </p:txBody>
      </p:sp>
      <p:sp>
        <p:nvSpPr>
          <p:cNvPr id="3" name="Subtitle 2"/>
          <p:cNvSpPr>
            <a:spLocks noGrp="1"/>
          </p:cNvSpPr>
          <p:nvPr>
            <p:ph type="subTitle" idx="1" hasCustomPrompt="1"/>
          </p:nvPr>
        </p:nvSpPr>
        <p:spPr>
          <a:xfrm>
            <a:off x="373857" y="5852562"/>
            <a:ext cx="5722143" cy="318549"/>
          </a:xfrm>
          <a:prstGeom prst="rect">
            <a:avLst/>
          </a:prstGeom>
        </p:spPr>
        <p:txBody>
          <a:bodyPr wrap="square">
            <a:noAutofit/>
          </a:bodyPr>
          <a:lstStyle>
            <a:lvl1pPr marL="0" indent="0" algn="l">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a:t>
            </a:r>
            <a:endParaRPr lang="en-GB"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6237" y="379307"/>
            <a:ext cx="1674000" cy="384387"/>
          </a:xfrm>
          <a:prstGeom prst="rect">
            <a:avLst/>
          </a:prstGeom>
        </p:spPr>
      </p:pic>
    </p:spTree>
    <p:extLst>
      <p:ext uri="{BB962C8B-B14F-4D97-AF65-F5344CB8AC3E}">
        <p14:creationId xmlns:p14="http://schemas.microsoft.com/office/powerpoint/2010/main" val="18444061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1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 photo">
    <p:bg>
      <p:bgRef idx="1001">
        <a:schemeClr val="bg2"/>
      </p:bgRef>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E1F95C96-CFA1-4028-BF6F-A09F966BE2CB}"/>
              </a:ext>
            </a:extLst>
          </p:cNvPr>
          <p:cNvSpPr>
            <a:spLocks noGrp="1"/>
          </p:cNvSpPr>
          <p:nvPr>
            <p:ph type="pic" sz="quarter" idx="11"/>
          </p:nvPr>
        </p:nvSpPr>
        <p:spPr>
          <a:xfrm>
            <a:off x="0" y="0"/>
            <a:ext cx="12192000" cy="6858000"/>
          </a:xfrm>
          <a:prstGeom prst="rect">
            <a:avLst/>
          </a:prstGeom>
          <a:solidFill>
            <a:schemeClr val="accent1"/>
          </a:solidFill>
        </p:spPr>
        <p:txBody>
          <a:bodyPr tIns="468000" anchor="ctr" anchorCtr="0"/>
          <a:lstStyle>
            <a:lvl1pPr marL="0" indent="0" algn="ctr">
              <a:buFontTx/>
              <a:buNone/>
              <a:defRPr>
                <a:solidFill>
                  <a:schemeClr val="tx1"/>
                </a:solidFill>
              </a:defRPr>
            </a:lvl1pPr>
          </a:lstStyle>
          <a:p>
            <a:r>
              <a:rPr lang="en-US"/>
              <a:t>Click icon to add picture</a:t>
            </a:r>
            <a:endParaRPr lang="en-GB" dirty="0"/>
          </a:p>
        </p:txBody>
      </p:sp>
      <p:sp>
        <p:nvSpPr>
          <p:cNvPr id="2" name="Title 1"/>
          <p:cNvSpPr>
            <a:spLocks noGrp="1"/>
          </p:cNvSpPr>
          <p:nvPr>
            <p:ph type="ctrTitle" hasCustomPrompt="1"/>
          </p:nvPr>
        </p:nvSpPr>
        <p:spPr>
          <a:xfrm>
            <a:off x="371475" y="4748122"/>
            <a:ext cx="5722143" cy="1080000"/>
          </a:xfrm>
        </p:spPr>
        <p:txBody>
          <a:bodyPr wrap="square" anchor="b">
            <a:noAutofit/>
          </a:bodyPr>
          <a:lstStyle>
            <a:lvl1pPr algn="l">
              <a:defRPr sz="3000"/>
            </a:lvl1pPr>
          </a:lstStyle>
          <a:p>
            <a:r>
              <a:rPr lang="en-US" dirty="0"/>
              <a:t>Presentation Name</a:t>
            </a:r>
            <a:endParaRPr lang="en-GB" dirty="0"/>
          </a:p>
        </p:txBody>
      </p:sp>
      <p:sp>
        <p:nvSpPr>
          <p:cNvPr id="3" name="Subtitle 2"/>
          <p:cNvSpPr>
            <a:spLocks noGrp="1"/>
          </p:cNvSpPr>
          <p:nvPr>
            <p:ph type="subTitle" idx="1" hasCustomPrompt="1"/>
          </p:nvPr>
        </p:nvSpPr>
        <p:spPr>
          <a:xfrm>
            <a:off x="373857" y="5852562"/>
            <a:ext cx="5722143" cy="318549"/>
          </a:xfrm>
          <a:prstGeom prst="rect">
            <a:avLst/>
          </a:prstGeom>
        </p:spPr>
        <p:txBody>
          <a:bodyPr wrap="square">
            <a:noAutofit/>
          </a:bodyPr>
          <a:lstStyle>
            <a:lvl1pPr marL="0" indent="0" algn="l">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a:t>
            </a:r>
            <a:endParaRPr lang="en-GB" dirty="0"/>
          </a:p>
        </p:txBody>
      </p:sp>
      <p:sp>
        <p:nvSpPr>
          <p:cNvPr id="5" name="Text Placeholder 4">
            <a:extLst>
              <a:ext uri="{FF2B5EF4-FFF2-40B4-BE49-F238E27FC236}">
                <a16:creationId xmlns:a16="http://schemas.microsoft.com/office/drawing/2014/main" id="{BC0188C7-3DD4-434B-A140-1A947B547C99}"/>
              </a:ext>
            </a:extLst>
          </p:cNvPr>
          <p:cNvSpPr>
            <a:spLocks noGrp="1"/>
          </p:cNvSpPr>
          <p:nvPr>
            <p:ph type="body" sz="quarter" idx="13" hasCustomPrompt="1"/>
          </p:nvPr>
        </p:nvSpPr>
        <p:spPr>
          <a:xfrm>
            <a:off x="376238" y="379307"/>
            <a:ext cx="1674000" cy="385200"/>
          </a:xfrm>
          <a:blipFill>
            <a:blip r:embed="rId2"/>
            <a:stretch>
              <a:fillRect/>
            </a:stretch>
          </a:blipFill>
        </p:spPr>
        <p:txBody>
          <a:bodyPr>
            <a:normAutofit/>
          </a:bodyPr>
          <a:lstStyle>
            <a:lvl1pPr marL="0" indent="0">
              <a:buFontTx/>
              <a:buNone/>
              <a:defRPr sz="100"/>
            </a:lvl1pPr>
          </a:lstStyle>
          <a:p>
            <a:pPr lvl="0"/>
            <a:r>
              <a:rPr lang="en-US" dirty="0"/>
              <a:t> </a:t>
            </a:r>
            <a:endParaRPr lang="en-GB" dirty="0"/>
          </a:p>
        </p:txBody>
      </p:sp>
    </p:spTree>
    <p:extLst>
      <p:ext uri="{BB962C8B-B14F-4D97-AF65-F5344CB8AC3E}">
        <p14:creationId xmlns:p14="http://schemas.microsoft.com/office/powerpoint/2010/main" val="14511544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12">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hidden="1"/>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12566" y="0"/>
            <a:ext cx="12193720" cy="6858000"/>
          </a:xfrm>
          <a:prstGeom prst="rect">
            <a:avLst/>
          </a:prstGeom>
        </p:spPr>
      </p:pic>
      <p:sp>
        <p:nvSpPr>
          <p:cNvPr id="2" name="Title Placeholder 1"/>
          <p:cNvSpPr>
            <a:spLocks noGrp="1"/>
          </p:cNvSpPr>
          <p:nvPr>
            <p:ph type="title"/>
          </p:nvPr>
        </p:nvSpPr>
        <p:spPr>
          <a:xfrm>
            <a:off x="371474" y="444483"/>
            <a:ext cx="9787991" cy="815991"/>
          </a:xfrm>
          <a:prstGeom prst="rect">
            <a:avLst/>
          </a:prstGeom>
        </p:spPr>
        <p:txBody>
          <a:bodyPr vert="horz" lIns="0" tIns="0" rIns="0" bIns="0" rtlCol="0" anchor="t" anchorCtr="0">
            <a:noAutofit/>
          </a:bodyPr>
          <a:lstStyle/>
          <a:p>
            <a:endParaRPr lang="en-GB" dirty="0"/>
          </a:p>
        </p:txBody>
      </p:sp>
      <p:sp>
        <p:nvSpPr>
          <p:cNvPr id="6" name="Slide Number Placeholder 5"/>
          <p:cNvSpPr>
            <a:spLocks noGrp="1"/>
          </p:cNvSpPr>
          <p:nvPr>
            <p:ph type="sldNum" sz="quarter" idx="4"/>
          </p:nvPr>
        </p:nvSpPr>
        <p:spPr>
          <a:xfrm>
            <a:off x="9083844" y="6592991"/>
            <a:ext cx="2736000" cy="144000"/>
          </a:xfrm>
          <a:prstGeom prst="rect">
            <a:avLst/>
          </a:prstGeom>
        </p:spPr>
        <p:txBody>
          <a:bodyPr vert="horz" lIns="0" tIns="0" rIns="0" bIns="0" rtlCol="0" anchor="ctr">
            <a:noAutofit/>
          </a:bodyPr>
          <a:lstStyle>
            <a:lvl1pPr algn="r">
              <a:defRPr sz="850">
                <a:solidFill>
                  <a:schemeClr val="tx2"/>
                </a:solidFill>
                <a:latin typeface="+mn-lt"/>
              </a:defRPr>
            </a:lvl1pPr>
          </a:lstStyle>
          <a:p>
            <a:fld id="{09471650-AE8C-4F0A-9990-7EAE6F8DE484}" type="slidenum">
              <a:rPr lang="en-GB" smtClean="0"/>
              <a:pPr/>
              <a:t>‹#›</a:t>
            </a:fld>
            <a:endParaRPr lang="en-GB" dirty="0"/>
          </a:p>
        </p:txBody>
      </p:sp>
      <p:sp>
        <p:nvSpPr>
          <p:cNvPr id="9" name="Freeform 5"/>
          <p:cNvSpPr>
            <a:spLocks noEditPoints="1"/>
          </p:cNvSpPr>
          <p:nvPr userDrawn="1"/>
        </p:nvSpPr>
        <p:spPr bwMode="auto">
          <a:xfrm>
            <a:off x="11424285" y="379413"/>
            <a:ext cx="384175" cy="384175"/>
          </a:xfrm>
          <a:custGeom>
            <a:avLst/>
            <a:gdLst>
              <a:gd name="T0" fmla="*/ 0 w 4774"/>
              <a:gd name="T1" fmla="*/ 4774 h 4774"/>
              <a:gd name="T2" fmla="*/ 4774 w 4774"/>
              <a:gd name="T3" fmla="*/ 4774 h 4774"/>
              <a:gd name="T4" fmla="*/ 4774 w 4774"/>
              <a:gd name="T5" fmla="*/ 0 h 4774"/>
              <a:gd name="T6" fmla="*/ 0 w 4774"/>
              <a:gd name="T7" fmla="*/ 0 h 4774"/>
              <a:gd name="T8" fmla="*/ 0 w 4774"/>
              <a:gd name="T9" fmla="*/ 4774 h 4774"/>
              <a:gd name="T10" fmla="*/ 3060 w 4774"/>
              <a:gd name="T11" fmla="*/ 365 h 4774"/>
              <a:gd name="T12" fmla="*/ 4516 w 4774"/>
              <a:gd name="T13" fmla="*/ 2386 h 4774"/>
              <a:gd name="T14" fmla="*/ 3060 w 4774"/>
              <a:gd name="T15" fmla="*/ 4409 h 4774"/>
              <a:gd name="T16" fmla="*/ 3060 w 4774"/>
              <a:gd name="T17" fmla="*/ 365 h 4774"/>
              <a:gd name="T18" fmla="*/ 2386 w 4774"/>
              <a:gd name="T19" fmla="*/ 257 h 4774"/>
              <a:gd name="T20" fmla="*/ 2836 w 4774"/>
              <a:gd name="T21" fmla="*/ 304 h 4774"/>
              <a:gd name="T22" fmla="*/ 711 w 4774"/>
              <a:gd name="T23" fmla="*/ 2275 h 4774"/>
              <a:gd name="T24" fmla="*/ 259 w 4774"/>
              <a:gd name="T25" fmla="*/ 2275 h 4774"/>
              <a:gd name="T26" fmla="*/ 2386 w 4774"/>
              <a:gd name="T27" fmla="*/ 257 h 4774"/>
              <a:gd name="T28" fmla="*/ 711 w 4774"/>
              <a:gd name="T29" fmla="*/ 2501 h 4774"/>
              <a:gd name="T30" fmla="*/ 2836 w 4774"/>
              <a:gd name="T31" fmla="*/ 4470 h 4774"/>
              <a:gd name="T32" fmla="*/ 2386 w 4774"/>
              <a:gd name="T33" fmla="*/ 4518 h 4774"/>
              <a:gd name="T34" fmla="*/ 259 w 4774"/>
              <a:gd name="T35" fmla="*/ 2501 h 4774"/>
              <a:gd name="T36" fmla="*/ 711 w 4774"/>
              <a:gd name="T37" fmla="*/ 2501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74" h="4774">
                <a:moveTo>
                  <a:pt x="0" y="4774"/>
                </a:moveTo>
                <a:cubicBezTo>
                  <a:pt x="4774" y="4774"/>
                  <a:pt x="4774" y="4774"/>
                  <a:pt x="4774" y="4774"/>
                </a:cubicBezTo>
                <a:cubicBezTo>
                  <a:pt x="4774" y="0"/>
                  <a:pt x="4774" y="0"/>
                  <a:pt x="4774" y="0"/>
                </a:cubicBezTo>
                <a:cubicBezTo>
                  <a:pt x="0" y="0"/>
                  <a:pt x="0" y="0"/>
                  <a:pt x="0" y="0"/>
                </a:cubicBezTo>
                <a:lnTo>
                  <a:pt x="0" y="4774"/>
                </a:lnTo>
                <a:close/>
                <a:moveTo>
                  <a:pt x="3060" y="365"/>
                </a:moveTo>
                <a:cubicBezTo>
                  <a:pt x="3904" y="641"/>
                  <a:pt x="4513" y="1441"/>
                  <a:pt x="4516" y="2386"/>
                </a:cubicBezTo>
                <a:cubicBezTo>
                  <a:pt x="4518" y="3316"/>
                  <a:pt x="3921" y="4114"/>
                  <a:pt x="3060" y="4409"/>
                </a:cubicBezTo>
                <a:lnTo>
                  <a:pt x="3060" y="365"/>
                </a:lnTo>
                <a:close/>
                <a:moveTo>
                  <a:pt x="2386" y="257"/>
                </a:moveTo>
                <a:cubicBezTo>
                  <a:pt x="2539" y="257"/>
                  <a:pt x="2701" y="277"/>
                  <a:pt x="2836" y="304"/>
                </a:cubicBezTo>
                <a:cubicBezTo>
                  <a:pt x="2836" y="1385"/>
                  <a:pt x="1790" y="2275"/>
                  <a:pt x="711" y="2275"/>
                </a:cubicBezTo>
                <a:cubicBezTo>
                  <a:pt x="259" y="2275"/>
                  <a:pt x="259" y="2275"/>
                  <a:pt x="259" y="2275"/>
                </a:cubicBezTo>
                <a:cubicBezTo>
                  <a:pt x="333" y="1166"/>
                  <a:pt x="1251" y="257"/>
                  <a:pt x="2386" y="257"/>
                </a:cubicBezTo>
                <a:moveTo>
                  <a:pt x="711" y="2501"/>
                </a:moveTo>
                <a:cubicBezTo>
                  <a:pt x="1791" y="2501"/>
                  <a:pt x="2836" y="3390"/>
                  <a:pt x="2836" y="4470"/>
                </a:cubicBezTo>
                <a:cubicBezTo>
                  <a:pt x="2701" y="4498"/>
                  <a:pt x="2531" y="4518"/>
                  <a:pt x="2386" y="4518"/>
                </a:cubicBezTo>
                <a:cubicBezTo>
                  <a:pt x="1250" y="4517"/>
                  <a:pt x="302" y="3604"/>
                  <a:pt x="259" y="2501"/>
                </a:cubicBezTo>
                <a:lnTo>
                  <a:pt x="711" y="250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7" name="Footer Placeholder 6">
            <a:extLst>
              <a:ext uri="{FF2B5EF4-FFF2-40B4-BE49-F238E27FC236}">
                <a16:creationId xmlns:a16="http://schemas.microsoft.com/office/drawing/2014/main" id="{AD5222E4-0015-48F8-B91C-A7AF60FA246E}"/>
              </a:ext>
            </a:extLst>
          </p:cNvPr>
          <p:cNvSpPr>
            <a:spLocks noGrp="1"/>
          </p:cNvSpPr>
          <p:nvPr>
            <p:ph type="ftr" sz="quarter" idx="3"/>
          </p:nvPr>
        </p:nvSpPr>
        <p:spPr>
          <a:xfrm>
            <a:off x="377994" y="6592992"/>
            <a:ext cx="2736000" cy="150250"/>
          </a:xfrm>
          <a:prstGeom prst="rect">
            <a:avLst/>
          </a:prstGeom>
        </p:spPr>
        <p:txBody>
          <a:bodyPr vert="horz" lIns="91440" tIns="45720" rIns="91440" bIns="45720" rtlCol="0" anchor="ctr"/>
          <a:lstStyle>
            <a:lvl1pPr algn="l">
              <a:defRPr sz="850">
                <a:solidFill>
                  <a:schemeClr val="tx2"/>
                </a:solidFill>
                <a:latin typeface="+mn-lt"/>
              </a:defRPr>
            </a:lvl1pPr>
          </a:lstStyle>
          <a:p>
            <a:endParaRPr lang="en-GB" dirty="0"/>
          </a:p>
        </p:txBody>
      </p:sp>
      <p:sp>
        <p:nvSpPr>
          <p:cNvPr id="8" name="Text Placeholder 7">
            <a:extLst>
              <a:ext uri="{FF2B5EF4-FFF2-40B4-BE49-F238E27FC236}">
                <a16:creationId xmlns:a16="http://schemas.microsoft.com/office/drawing/2014/main" id="{8C553EBE-1727-4705-8E4C-A6A1EF4401D5}"/>
              </a:ext>
            </a:extLst>
          </p:cNvPr>
          <p:cNvSpPr>
            <a:spLocks noGrp="1"/>
          </p:cNvSpPr>
          <p:nvPr>
            <p:ph type="body" idx="1"/>
          </p:nvPr>
        </p:nvSpPr>
        <p:spPr>
          <a:xfrm>
            <a:off x="371474" y="1335268"/>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MSIPCMContentMarking" descr="{&quot;HashCode&quot;:-1220536117,&quot;Placement&quot;:&quot;Footer&quot;,&quot;Top&quot;:522.0343,&quot;Left&quot;:0.0,&quot;SlideWidth&quot;:960,&quot;SlideHeight&quot;:540}">
            <a:extLst>
              <a:ext uri="{FF2B5EF4-FFF2-40B4-BE49-F238E27FC236}">
                <a16:creationId xmlns:a16="http://schemas.microsoft.com/office/drawing/2014/main" id="{7AD36A30-5C06-4B6A-B814-597E5B957F46}"/>
              </a:ext>
            </a:extLst>
          </p:cNvPr>
          <p:cNvSpPr txBox="1"/>
          <p:nvPr userDrawn="1"/>
        </p:nvSpPr>
        <p:spPr>
          <a:xfrm>
            <a:off x="0" y="6629836"/>
            <a:ext cx="1098097" cy="228163"/>
          </a:xfrm>
          <a:prstGeom prst="rect">
            <a:avLst/>
          </a:prstGeom>
          <a:noFill/>
        </p:spPr>
        <p:txBody>
          <a:bodyPr vert="horz" wrap="square" lIns="0" tIns="0" rIns="0" bIns="0" rtlCol="0" anchor="ctr" anchorCtr="1">
            <a:spAutoFit/>
          </a:bodyPr>
          <a:lstStyle/>
          <a:p>
            <a:pPr algn="l">
              <a:spcBef>
                <a:spcPts val="0"/>
              </a:spcBef>
              <a:spcAft>
                <a:spcPts val="0"/>
              </a:spcAft>
            </a:pPr>
            <a:r>
              <a:rPr lang="en-GB" sz="800">
                <a:solidFill>
                  <a:srgbClr val="000000"/>
                </a:solidFill>
                <a:latin typeface="Calibri" panose="020F0502020204030204" pitchFamily="34" charset="0"/>
              </a:rPr>
              <a:t>Classified as Internal</a:t>
            </a:r>
          </a:p>
        </p:txBody>
      </p:sp>
    </p:spTree>
    <p:extLst>
      <p:ext uri="{BB962C8B-B14F-4D97-AF65-F5344CB8AC3E}">
        <p14:creationId xmlns:p14="http://schemas.microsoft.com/office/powerpoint/2010/main" val="221528572"/>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93" r:id="rId3"/>
    <p:sldLayoutId id="2147483694" r:id="rId4"/>
    <p:sldLayoutId id="2147483695" r:id="rId5"/>
    <p:sldLayoutId id="2147483696" r:id="rId6"/>
    <p:sldLayoutId id="2147483697" r:id="rId7"/>
    <p:sldLayoutId id="2147483698" r:id="rId8"/>
    <p:sldLayoutId id="2147483680" r:id="rId9"/>
    <p:sldLayoutId id="2147483681" r:id="rId10"/>
    <p:sldLayoutId id="2147483666" r:id="rId11"/>
    <p:sldLayoutId id="2147483682" r:id="rId12"/>
    <p:sldLayoutId id="2147483673" r:id="rId13"/>
    <p:sldLayoutId id="2147483667" r:id="rId14"/>
    <p:sldLayoutId id="2147483670" r:id="rId15"/>
    <p:sldLayoutId id="2147483671" r:id="rId16"/>
    <p:sldLayoutId id="2147483651" r:id="rId17"/>
    <p:sldLayoutId id="2147483683" r:id="rId18"/>
    <p:sldLayoutId id="2147483684" r:id="rId19"/>
    <p:sldLayoutId id="2147483685" r:id="rId20"/>
    <p:sldLayoutId id="2147483686" r:id="rId21"/>
    <p:sldLayoutId id="2147483692" r:id="rId22"/>
    <p:sldLayoutId id="2147483668" r:id="rId23"/>
    <p:sldLayoutId id="2147483672" r:id="rId24"/>
    <p:sldLayoutId id="2147483669" r:id="rId25"/>
    <p:sldLayoutId id="2147483676" r:id="rId26"/>
    <p:sldLayoutId id="2147483687" r:id="rId27"/>
    <p:sldLayoutId id="2147483688" r:id="rId28"/>
    <p:sldLayoutId id="2147483689" r:id="rId29"/>
    <p:sldLayoutId id="2147483690" r:id="rId30"/>
    <p:sldLayoutId id="2147483691" r:id="rId31"/>
    <p:sldLayoutId id="2147483678" r:id="rId32"/>
  </p:sldLayoutIdLst>
  <p:hf hdr="0"/>
  <p:txStyles>
    <p:titleStyle>
      <a:lvl1pPr algn="l" defTabSz="914400" rtl="0" eaLnBrk="1" latinLnBrk="0" hangingPunct="1">
        <a:lnSpc>
          <a:spcPct val="90000"/>
        </a:lnSpc>
        <a:spcBef>
          <a:spcPct val="0"/>
        </a:spcBef>
        <a:buNone/>
        <a:defRPr sz="3000" kern="1200" baseline="0">
          <a:solidFill>
            <a:schemeClr val="tx2"/>
          </a:solidFill>
          <a:latin typeface="+mj-lt"/>
          <a:ea typeface="+mj-ea"/>
          <a:cs typeface="+mj-cs"/>
        </a:defRPr>
      </a:lvl1pPr>
    </p:titleStyle>
    <p:bodyStyle>
      <a:lvl1pPr marL="177800" indent="-177800" algn="l" defTabSz="914400" rtl="0" eaLnBrk="1" latinLnBrk="0" hangingPunct="1">
        <a:lnSpc>
          <a:spcPct val="90000"/>
        </a:lnSpc>
        <a:spcBef>
          <a:spcPts val="900"/>
        </a:spcBef>
        <a:buFont typeface="Arial" panose="020B0604020202020204" pitchFamily="34" charset="0"/>
        <a:buChar char="•"/>
        <a:defRPr sz="2000" kern="1200">
          <a:solidFill>
            <a:schemeClr val="tx2"/>
          </a:solidFill>
          <a:latin typeface="+mn-lt"/>
          <a:ea typeface="+mn-ea"/>
          <a:cs typeface="+mn-cs"/>
        </a:defRPr>
      </a:lvl1pPr>
      <a:lvl2pPr marL="449263" indent="-271463" algn="l" defTabSz="914400" rtl="0" eaLnBrk="1" latinLnBrk="0" hangingPunct="1">
        <a:lnSpc>
          <a:spcPct val="90000"/>
        </a:lnSpc>
        <a:spcBef>
          <a:spcPts val="900"/>
        </a:spcBef>
        <a:buFont typeface="Electrolux Sans Regular" panose="020B0500020000000000" pitchFamily="34" charset="0"/>
        <a:buChar char="—"/>
        <a:defRPr sz="1800" kern="1200">
          <a:solidFill>
            <a:schemeClr val="tx2"/>
          </a:solidFill>
          <a:latin typeface="+mn-lt"/>
          <a:ea typeface="+mn-ea"/>
          <a:cs typeface="+mn-cs"/>
        </a:defRPr>
      </a:lvl2pPr>
      <a:lvl3pPr marL="627063" indent="-177800" algn="l" defTabSz="914400" rtl="0" eaLnBrk="1" latinLnBrk="0" hangingPunct="1">
        <a:lnSpc>
          <a:spcPct val="90000"/>
        </a:lnSpc>
        <a:spcBef>
          <a:spcPts val="900"/>
        </a:spcBef>
        <a:buFont typeface="Arial" panose="020B0604020202020204" pitchFamily="34" charset="0"/>
        <a:buChar char="•"/>
        <a:defRPr sz="1600" kern="1200">
          <a:solidFill>
            <a:schemeClr val="tx2"/>
          </a:solidFill>
          <a:latin typeface="+mn-lt"/>
          <a:ea typeface="+mn-ea"/>
          <a:cs typeface="+mn-cs"/>
        </a:defRPr>
      </a:lvl3pPr>
      <a:lvl4pPr marL="895350" indent="-268288" algn="l" defTabSz="914400" rtl="0" eaLnBrk="1" latinLnBrk="0" hangingPunct="1">
        <a:lnSpc>
          <a:spcPct val="90000"/>
        </a:lnSpc>
        <a:spcBef>
          <a:spcPts val="900"/>
        </a:spcBef>
        <a:buFont typeface="Electrolux Sans Regular" panose="020B0500020000000000" pitchFamily="34" charset="0"/>
        <a:buChar char="—"/>
        <a:defRPr sz="1600" kern="1200">
          <a:solidFill>
            <a:schemeClr val="tx2"/>
          </a:solidFill>
          <a:latin typeface="Electrolux Sans Regular" panose="020B0500020000000000" pitchFamily="34" charset="0"/>
          <a:ea typeface="+mn-ea"/>
          <a:cs typeface="+mn-cs"/>
        </a:defRPr>
      </a:lvl4pPr>
      <a:lvl5pPr marL="1077913" indent="-182563" algn="l" defTabSz="914400" rtl="0" eaLnBrk="1" latinLnBrk="0" hangingPunct="1">
        <a:lnSpc>
          <a:spcPct val="90000"/>
        </a:lnSpc>
        <a:spcBef>
          <a:spcPts val="900"/>
        </a:spcBef>
        <a:buFont typeface="Arial" panose="020B0604020202020204" pitchFamily="34" charset="0"/>
        <a:buChar char="•"/>
        <a:defRPr sz="1600" kern="1200">
          <a:solidFill>
            <a:schemeClr val="tx2"/>
          </a:solidFill>
          <a:latin typeface="Electrolux Sans Regular" panose="020B0500020000000000" pitchFamily="34" charset="0"/>
          <a:ea typeface="+mn-ea"/>
          <a:cs typeface="+mn-cs"/>
        </a:defRPr>
      </a:lvl5pPr>
      <a:lvl6pPr marL="628650" indent="-182563"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6pPr>
      <a:lvl7pPr marL="898525" indent="-269875" algn="l" defTabSz="914400" rtl="0" eaLnBrk="1" latinLnBrk="0" hangingPunct="1">
        <a:lnSpc>
          <a:spcPct val="90000"/>
        </a:lnSpc>
        <a:spcBef>
          <a:spcPts val="900"/>
        </a:spcBef>
        <a:buFont typeface="Electrolux Sans Regular" panose="020B0500020000000000" pitchFamily="34" charset="0"/>
        <a:buChar char="—"/>
        <a:defRPr sz="1800" kern="1200">
          <a:solidFill>
            <a:schemeClr val="tx1"/>
          </a:solidFill>
          <a:latin typeface="+mn-lt"/>
          <a:ea typeface="+mn-ea"/>
          <a:cs typeface="+mn-cs"/>
        </a:defRPr>
      </a:lvl7pPr>
      <a:lvl8pPr marL="1166813" indent="-268288"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4073" userDrawn="1">
          <p15:clr>
            <a:srgbClr val="F26B43"/>
          </p15:clr>
        </p15:guide>
        <p15:guide id="4" pos="234" userDrawn="1">
          <p15:clr>
            <a:srgbClr val="F26B43"/>
          </p15:clr>
        </p15:guide>
        <p15:guide id="5" pos="7446" userDrawn="1">
          <p15:clr>
            <a:srgbClr val="F26B43"/>
          </p15:clr>
        </p15:guide>
        <p15:guide id="7" orient="horz" pos="794" userDrawn="1">
          <p15:clr>
            <a:srgbClr val="F26B43"/>
          </p15:clr>
        </p15:guide>
        <p15:guide id="9" orient="horz" pos="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7C21FC7-8EB2-4B21-8C8B-E9F412DCE96E}"/>
              </a:ext>
            </a:extLst>
          </p:cNvPr>
          <p:cNvSpPr>
            <a:spLocks noGrp="1"/>
          </p:cNvSpPr>
          <p:nvPr>
            <p:ph type="ctrTitle"/>
          </p:nvPr>
        </p:nvSpPr>
        <p:spPr/>
        <p:txBody>
          <a:bodyPr/>
          <a:lstStyle/>
          <a:p>
            <a:r>
              <a:rPr lang="en-GB" dirty="0"/>
              <a:t>Focus Range and Favourites</a:t>
            </a:r>
          </a:p>
        </p:txBody>
      </p:sp>
      <p:sp>
        <p:nvSpPr>
          <p:cNvPr id="11" name="Subtitle 10">
            <a:extLst>
              <a:ext uri="{FF2B5EF4-FFF2-40B4-BE49-F238E27FC236}">
                <a16:creationId xmlns:a16="http://schemas.microsoft.com/office/drawing/2014/main" id="{63DC3302-BC15-4AEA-AA49-FA9A571776E2}"/>
              </a:ext>
            </a:extLst>
          </p:cNvPr>
          <p:cNvSpPr>
            <a:spLocks noGrp="1"/>
          </p:cNvSpPr>
          <p:nvPr>
            <p:ph type="subTitle" idx="1"/>
          </p:nvPr>
        </p:nvSpPr>
        <p:spPr/>
        <p:txBody>
          <a:bodyPr/>
          <a:lstStyle/>
          <a:p>
            <a:r>
              <a:rPr lang="en-GB" dirty="0"/>
              <a:t>Electrolux eBusiness</a:t>
            </a:r>
          </a:p>
        </p:txBody>
      </p:sp>
      <p:sp>
        <p:nvSpPr>
          <p:cNvPr id="3" name="Slide Number Placeholder 2">
            <a:extLst>
              <a:ext uri="{FF2B5EF4-FFF2-40B4-BE49-F238E27FC236}">
                <a16:creationId xmlns:a16="http://schemas.microsoft.com/office/drawing/2014/main" id="{15FE9923-CF8A-4DE6-BC78-41285AED024A}"/>
              </a:ext>
            </a:extLst>
          </p:cNvPr>
          <p:cNvSpPr>
            <a:spLocks noGrp="1"/>
          </p:cNvSpPr>
          <p:nvPr>
            <p:ph type="sldNum" sz="quarter" idx="4294967295"/>
          </p:nvPr>
        </p:nvSpPr>
        <p:spPr>
          <a:xfrm>
            <a:off x="9455150" y="6592888"/>
            <a:ext cx="2736850" cy="144462"/>
          </a:xfrm>
        </p:spPr>
        <p:txBody>
          <a:bodyPr/>
          <a:lstStyle/>
          <a:p>
            <a:fld id="{09471650-AE8C-4F0A-9990-7EAE6F8DE484}" type="slidenum">
              <a:rPr lang="en-GB" smtClean="0"/>
              <a:pPr/>
              <a:t>1</a:t>
            </a:fld>
            <a:endParaRPr lang="en-GB" dirty="0"/>
          </a:p>
        </p:txBody>
      </p:sp>
    </p:spTree>
    <p:extLst>
      <p:ext uri="{BB962C8B-B14F-4D97-AF65-F5344CB8AC3E}">
        <p14:creationId xmlns:p14="http://schemas.microsoft.com/office/powerpoint/2010/main" val="1648193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281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5D55BED-EEFF-4809-A76C-531371FC123F}"/>
              </a:ext>
            </a:extLst>
          </p:cNvPr>
          <p:cNvSpPr>
            <a:spLocks noGrp="1"/>
          </p:cNvSpPr>
          <p:nvPr>
            <p:ph type="body" sz="half" idx="2"/>
          </p:nvPr>
        </p:nvSpPr>
        <p:spPr/>
        <p:txBody>
          <a:bodyPr/>
          <a:lstStyle/>
          <a:p>
            <a:endParaRPr lang="en-GB"/>
          </a:p>
        </p:txBody>
      </p:sp>
      <p:sp>
        <p:nvSpPr>
          <p:cNvPr id="3" name="Slide Number Placeholder 2">
            <a:extLst>
              <a:ext uri="{FF2B5EF4-FFF2-40B4-BE49-F238E27FC236}">
                <a16:creationId xmlns:a16="http://schemas.microsoft.com/office/drawing/2014/main" id="{17A88BEA-7218-4D11-86F6-3AA7006AE3F9}"/>
              </a:ext>
            </a:extLst>
          </p:cNvPr>
          <p:cNvSpPr>
            <a:spLocks noGrp="1"/>
          </p:cNvSpPr>
          <p:nvPr>
            <p:ph type="sldNum" sz="quarter" idx="13"/>
          </p:nvPr>
        </p:nvSpPr>
        <p:spPr/>
        <p:txBody>
          <a:bodyPr/>
          <a:lstStyle/>
          <a:p>
            <a:fld id="{09471650-AE8C-4F0A-9990-7EAE6F8DE484}" type="slidenum">
              <a:rPr lang="en-GB" smtClean="0"/>
              <a:pPr/>
              <a:t>2</a:t>
            </a:fld>
            <a:endParaRPr lang="en-GB" dirty="0"/>
          </a:p>
        </p:txBody>
      </p:sp>
      <p:sp>
        <p:nvSpPr>
          <p:cNvPr id="4" name="Footer Placeholder 3">
            <a:extLst>
              <a:ext uri="{FF2B5EF4-FFF2-40B4-BE49-F238E27FC236}">
                <a16:creationId xmlns:a16="http://schemas.microsoft.com/office/drawing/2014/main" id="{B0EFA5DA-6F68-49A2-B08B-3C479E752967}"/>
              </a:ext>
            </a:extLst>
          </p:cNvPr>
          <p:cNvSpPr>
            <a:spLocks noGrp="1"/>
          </p:cNvSpPr>
          <p:nvPr>
            <p:ph type="ftr" sz="quarter" idx="14"/>
          </p:nvPr>
        </p:nvSpPr>
        <p:spPr/>
        <p:txBody>
          <a:bodyPr/>
          <a:lstStyle/>
          <a:p>
            <a:endParaRPr lang="en-GB" dirty="0"/>
          </a:p>
        </p:txBody>
      </p:sp>
      <p:sp>
        <p:nvSpPr>
          <p:cNvPr id="10" name="Text Placeholder 9">
            <a:extLst>
              <a:ext uri="{FF2B5EF4-FFF2-40B4-BE49-F238E27FC236}">
                <a16:creationId xmlns:a16="http://schemas.microsoft.com/office/drawing/2014/main" id="{3D06B14E-2454-4950-9C4F-CB3B1A863D81}"/>
              </a:ext>
            </a:extLst>
          </p:cNvPr>
          <p:cNvSpPr>
            <a:spLocks noGrp="1"/>
          </p:cNvSpPr>
          <p:nvPr>
            <p:ph type="body" sz="quarter" idx="15"/>
          </p:nvPr>
        </p:nvSpPr>
        <p:spPr/>
        <p:txBody>
          <a:bodyPr/>
          <a:lstStyle/>
          <a:p>
            <a:r>
              <a:rPr lang="en-GB" sz="1600" dirty="0"/>
              <a:t>We’ve added 2 new features to the Electrolux Tradeplace portal which are Focus Range and Favourites</a:t>
            </a:r>
          </a:p>
          <a:p>
            <a:r>
              <a:rPr lang="en-GB" sz="1600" dirty="0"/>
              <a:t>Both features were develop to create a better experience for our customers making navigating through the portal and finding the models you want simpler.</a:t>
            </a:r>
          </a:p>
          <a:p>
            <a:endParaRPr lang="en-GB" sz="1600" dirty="0"/>
          </a:p>
          <a:p>
            <a:r>
              <a:rPr lang="en-GB" sz="1600" dirty="0"/>
              <a:t>Focus Range</a:t>
            </a:r>
          </a:p>
          <a:p>
            <a:pPr lvl="1"/>
            <a:r>
              <a:rPr lang="en-GB" sz="1600" dirty="0"/>
              <a:t>It’s a menu item where you can find when hovering over products. On this page customers can manage the models on their focus range by adding models individually or uploading an excel file. The models will be visible on the focus range page with the same information you can find when searching like price and availability plus more. The focus range can be updated whenever required meaning you can add and remove models when required.</a:t>
            </a:r>
          </a:p>
          <a:p>
            <a:r>
              <a:rPr lang="en-GB" sz="1600" dirty="0"/>
              <a:t>Favourites</a:t>
            </a:r>
          </a:p>
          <a:p>
            <a:pPr lvl="1"/>
            <a:r>
              <a:rPr lang="en-GB" sz="1600" dirty="0"/>
              <a:t>Favourites will allow customers to select models to be inputted into their favourite’s range/page. All customers will need to do is to search for the models they want to favourite and click the ‘add to favourites’ hyperlink. Once clicked customers can click on ‘favourites’ page which is situated next to the user preference on the blue banner up top to find all their favourited items. On this page customers can find pricing and stock information with the ability to add some or all items into the basket. Additionally, customers can update the page by adding models manually using the add function of if they would like to remove, they can click ‘remove from favourites.</a:t>
            </a:r>
          </a:p>
        </p:txBody>
      </p:sp>
      <p:sp>
        <p:nvSpPr>
          <p:cNvPr id="8" name="Title 7">
            <a:extLst>
              <a:ext uri="{FF2B5EF4-FFF2-40B4-BE49-F238E27FC236}">
                <a16:creationId xmlns:a16="http://schemas.microsoft.com/office/drawing/2014/main" id="{634360E1-A3BF-40F3-9A7A-77787050B6D1}"/>
              </a:ext>
            </a:extLst>
          </p:cNvPr>
          <p:cNvSpPr>
            <a:spLocks noGrp="1"/>
          </p:cNvSpPr>
          <p:nvPr>
            <p:ph type="title"/>
          </p:nvPr>
        </p:nvSpPr>
        <p:spPr/>
        <p:txBody>
          <a:bodyPr/>
          <a:lstStyle/>
          <a:p>
            <a:r>
              <a:rPr lang="en-GB" dirty="0"/>
              <a:t>Focus Range and Favourites</a:t>
            </a:r>
          </a:p>
        </p:txBody>
      </p:sp>
    </p:spTree>
    <p:extLst>
      <p:ext uri="{BB962C8B-B14F-4D97-AF65-F5344CB8AC3E}">
        <p14:creationId xmlns:p14="http://schemas.microsoft.com/office/powerpoint/2010/main" val="4175344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EA1624-3017-41D9-80E1-8AE8D9CB49A4}"/>
              </a:ext>
            </a:extLst>
          </p:cNvPr>
          <p:cNvSpPr>
            <a:spLocks noGrp="1"/>
          </p:cNvSpPr>
          <p:nvPr>
            <p:ph type="body" sz="half" idx="2"/>
          </p:nvPr>
        </p:nvSpPr>
        <p:spPr/>
        <p:txBody>
          <a:bodyPr/>
          <a:lstStyle/>
          <a:p>
            <a:endParaRPr lang="en-GB"/>
          </a:p>
        </p:txBody>
      </p:sp>
      <p:sp>
        <p:nvSpPr>
          <p:cNvPr id="3" name="Slide Number Placeholder 2">
            <a:extLst>
              <a:ext uri="{FF2B5EF4-FFF2-40B4-BE49-F238E27FC236}">
                <a16:creationId xmlns:a16="http://schemas.microsoft.com/office/drawing/2014/main" id="{DDE04874-8D85-4DA8-A5DB-916F49D56920}"/>
              </a:ext>
            </a:extLst>
          </p:cNvPr>
          <p:cNvSpPr>
            <a:spLocks noGrp="1"/>
          </p:cNvSpPr>
          <p:nvPr>
            <p:ph type="sldNum" sz="quarter" idx="13"/>
          </p:nvPr>
        </p:nvSpPr>
        <p:spPr/>
        <p:txBody>
          <a:bodyPr/>
          <a:lstStyle/>
          <a:p>
            <a:fld id="{09471650-AE8C-4F0A-9990-7EAE6F8DE484}" type="slidenum">
              <a:rPr lang="en-GB" smtClean="0"/>
              <a:pPr/>
              <a:t>3</a:t>
            </a:fld>
            <a:endParaRPr lang="en-GB" dirty="0"/>
          </a:p>
        </p:txBody>
      </p:sp>
      <p:sp>
        <p:nvSpPr>
          <p:cNvPr id="4" name="Footer Placeholder 3">
            <a:extLst>
              <a:ext uri="{FF2B5EF4-FFF2-40B4-BE49-F238E27FC236}">
                <a16:creationId xmlns:a16="http://schemas.microsoft.com/office/drawing/2014/main" id="{9E498BFB-BF26-41CE-9F75-42F8F9A17234}"/>
              </a:ext>
            </a:extLst>
          </p:cNvPr>
          <p:cNvSpPr>
            <a:spLocks noGrp="1"/>
          </p:cNvSpPr>
          <p:nvPr>
            <p:ph type="ftr" sz="quarter" idx="14"/>
          </p:nvPr>
        </p:nvSpPr>
        <p:spPr/>
        <p:txBody>
          <a:bodyPr/>
          <a:lstStyle/>
          <a:p>
            <a:endParaRPr lang="en-GB" dirty="0"/>
          </a:p>
        </p:txBody>
      </p:sp>
      <p:sp>
        <p:nvSpPr>
          <p:cNvPr id="5" name="Text Placeholder 4">
            <a:extLst>
              <a:ext uri="{FF2B5EF4-FFF2-40B4-BE49-F238E27FC236}">
                <a16:creationId xmlns:a16="http://schemas.microsoft.com/office/drawing/2014/main" id="{634037F5-03B5-4072-8E2C-E2AE426C5989}"/>
              </a:ext>
            </a:extLst>
          </p:cNvPr>
          <p:cNvSpPr>
            <a:spLocks noGrp="1"/>
          </p:cNvSpPr>
          <p:nvPr>
            <p:ph type="body" sz="quarter" idx="15"/>
          </p:nvPr>
        </p:nvSpPr>
        <p:spPr/>
        <p:txBody>
          <a:bodyPr/>
          <a:lstStyle/>
          <a:p>
            <a:r>
              <a:rPr lang="en-GB" dirty="0"/>
              <a:t>Focus range can be found by hovering over the menu item ‘Products’ and it will be the first option called ‘Focus Range’</a:t>
            </a:r>
          </a:p>
        </p:txBody>
      </p:sp>
      <p:sp>
        <p:nvSpPr>
          <p:cNvPr id="6" name="Title 5">
            <a:extLst>
              <a:ext uri="{FF2B5EF4-FFF2-40B4-BE49-F238E27FC236}">
                <a16:creationId xmlns:a16="http://schemas.microsoft.com/office/drawing/2014/main" id="{B24F6442-D7B6-4D42-94CA-6BEBF3B91780}"/>
              </a:ext>
            </a:extLst>
          </p:cNvPr>
          <p:cNvSpPr>
            <a:spLocks noGrp="1"/>
          </p:cNvSpPr>
          <p:nvPr>
            <p:ph type="title"/>
          </p:nvPr>
        </p:nvSpPr>
        <p:spPr/>
        <p:txBody>
          <a:bodyPr/>
          <a:lstStyle/>
          <a:p>
            <a:r>
              <a:rPr lang="en-GB" dirty="0"/>
              <a:t>Focus Range</a:t>
            </a:r>
          </a:p>
        </p:txBody>
      </p:sp>
      <p:grpSp>
        <p:nvGrpSpPr>
          <p:cNvPr id="10" name="Group 9">
            <a:extLst>
              <a:ext uri="{FF2B5EF4-FFF2-40B4-BE49-F238E27FC236}">
                <a16:creationId xmlns:a16="http://schemas.microsoft.com/office/drawing/2014/main" id="{69C89F45-1943-471F-A629-7D5AEB5C635A}"/>
              </a:ext>
            </a:extLst>
          </p:cNvPr>
          <p:cNvGrpSpPr/>
          <p:nvPr/>
        </p:nvGrpSpPr>
        <p:grpSpPr>
          <a:xfrm>
            <a:off x="141402" y="2149141"/>
            <a:ext cx="11909196" cy="2140768"/>
            <a:chOff x="141402" y="2149141"/>
            <a:chExt cx="11909196" cy="2140768"/>
          </a:xfrm>
        </p:grpSpPr>
        <p:pic>
          <p:nvPicPr>
            <p:cNvPr id="8" name="Picture 7">
              <a:extLst>
                <a:ext uri="{FF2B5EF4-FFF2-40B4-BE49-F238E27FC236}">
                  <a16:creationId xmlns:a16="http://schemas.microsoft.com/office/drawing/2014/main" id="{6AD0C2F1-3958-4172-B920-F9E8BA97E3A6}"/>
                </a:ext>
              </a:extLst>
            </p:cNvPr>
            <p:cNvPicPr>
              <a:picLocks noChangeAspect="1"/>
            </p:cNvPicPr>
            <p:nvPr/>
          </p:nvPicPr>
          <p:blipFill>
            <a:blip r:embed="rId2"/>
            <a:stretch>
              <a:fillRect/>
            </a:stretch>
          </p:blipFill>
          <p:spPr>
            <a:xfrm>
              <a:off x="141402" y="2149141"/>
              <a:ext cx="11909196" cy="2140768"/>
            </a:xfrm>
            <a:prstGeom prst="rect">
              <a:avLst/>
            </a:prstGeom>
          </p:spPr>
        </p:pic>
        <p:sp>
          <p:nvSpPr>
            <p:cNvPr id="9" name="Rectangle 8">
              <a:extLst>
                <a:ext uri="{FF2B5EF4-FFF2-40B4-BE49-F238E27FC236}">
                  <a16:creationId xmlns:a16="http://schemas.microsoft.com/office/drawing/2014/main" id="{68B0DF7D-FDDA-4710-816A-2C342FC3148F}"/>
                </a:ext>
              </a:extLst>
            </p:cNvPr>
            <p:cNvSpPr/>
            <p:nvPr/>
          </p:nvSpPr>
          <p:spPr>
            <a:xfrm>
              <a:off x="282804" y="2541157"/>
              <a:ext cx="1206631" cy="39021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900"/>
                </a:spcBef>
              </a:pPr>
              <a:endParaRPr lang="en-GB" dirty="0" err="1"/>
            </a:p>
          </p:txBody>
        </p:sp>
      </p:grpSp>
    </p:spTree>
    <p:extLst>
      <p:ext uri="{BB962C8B-B14F-4D97-AF65-F5344CB8AC3E}">
        <p14:creationId xmlns:p14="http://schemas.microsoft.com/office/powerpoint/2010/main" val="2232425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E1FF71-AD29-46E6-8AC8-C0631212193D}"/>
              </a:ext>
            </a:extLst>
          </p:cNvPr>
          <p:cNvSpPr>
            <a:spLocks noGrp="1"/>
          </p:cNvSpPr>
          <p:nvPr>
            <p:ph type="body" sz="half" idx="2"/>
          </p:nvPr>
        </p:nvSpPr>
        <p:spPr/>
        <p:txBody>
          <a:bodyPr/>
          <a:lstStyle/>
          <a:p>
            <a:endParaRPr lang="en-GB"/>
          </a:p>
        </p:txBody>
      </p:sp>
      <p:sp>
        <p:nvSpPr>
          <p:cNvPr id="3" name="Slide Number Placeholder 2">
            <a:extLst>
              <a:ext uri="{FF2B5EF4-FFF2-40B4-BE49-F238E27FC236}">
                <a16:creationId xmlns:a16="http://schemas.microsoft.com/office/drawing/2014/main" id="{CF95CDFB-C366-40B2-8A99-64A02BF5A5A7}"/>
              </a:ext>
            </a:extLst>
          </p:cNvPr>
          <p:cNvSpPr>
            <a:spLocks noGrp="1"/>
          </p:cNvSpPr>
          <p:nvPr>
            <p:ph type="sldNum" sz="quarter" idx="13"/>
          </p:nvPr>
        </p:nvSpPr>
        <p:spPr/>
        <p:txBody>
          <a:bodyPr/>
          <a:lstStyle/>
          <a:p>
            <a:fld id="{09471650-AE8C-4F0A-9990-7EAE6F8DE484}" type="slidenum">
              <a:rPr lang="en-GB" smtClean="0"/>
              <a:pPr/>
              <a:t>4</a:t>
            </a:fld>
            <a:endParaRPr lang="en-GB" dirty="0"/>
          </a:p>
        </p:txBody>
      </p:sp>
      <p:sp>
        <p:nvSpPr>
          <p:cNvPr id="4" name="Footer Placeholder 3">
            <a:extLst>
              <a:ext uri="{FF2B5EF4-FFF2-40B4-BE49-F238E27FC236}">
                <a16:creationId xmlns:a16="http://schemas.microsoft.com/office/drawing/2014/main" id="{7B7B0FAF-68C6-4A8A-9B01-93FB727CE59A}"/>
              </a:ext>
            </a:extLst>
          </p:cNvPr>
          <p:cNvSpPr>
            <a:spLocks noGrp="1"/>
          </p:cNvSpPr>
          <p:nvPr>
            <p:ph type="ftr" sz="quarter" idx="14"/>
          </p:nvPr>
        </p:nvSpPr>
        <p:spPr/>
        <p:txBody>
          <a:bodyPr/>
          <a:lstStyle/>
          <a:p>
            <a:endParaRPr lang="en-GB" dirty="0"/>
          </a:p>
        </p:txBody>
      </p:sp>
      <p:sp>
        <p:nvSpPr>
          <p:cNvPr id="5" name="Text Placeholder 4">
            <a:extLst>
              <a:ext uri="{FF2B5EF4-FFF2-40B4-BE49-F238E27FC236}">
                <a16:creationId xmlns:a16="http://schemas.microsoft.com/office/drawing/2014/main" id="{14CC1873-9DD2-419B-8423-3890534BF166}"/>
              </a:ext>
            </a:extLst>
          </p:cNvPr>
          <p:cNvSpPr>
            <a:spLocks noGrp="1"/>
          </p:cNvSpPr>
          <p:nvPr>
            <p:ph type="body" sz="quarter" idx="15"/>
          </p:nvPr>
        </p:nvSpPr>
        <p:spPr>
          <a:xfrm>
            <a:off x="371475" y="1333500"/>
            <a:ext cx="4522742" cy="1052649"/>
          </a:xfrm>
        </p:spPr>
        <p:txBody>
          <a:bodyPr/>
          <a:lstStyle/>
          <a:p>
            <a:r>
              <a:rPr lang="en-GB" sz="1600" dirty="0"/>
              <a:t>On the page you can add models to your focus range by clicking manage focus range</a:t>
            </a:r>
          </a:p>
        </p:txBody>
      </p:sp>
      <p:sp>
        <p:nvSpPr>
          <p:cNvPr id="6" name="Title 5">
            <a:extLst>
              <a:ext uri="{FF2B5EF4-FFF2-40B4-BE49-F238E27FC236}">
                <a16:creationId xmlns:a16="http://schemas.microsoft.com/office/drawing/2014/main" id="{9C0E3041-59B4-444D-8843-E051ED858CD9}"/>
              </a:ext>
            </a:extLst>
          </p:cNvPr>
          <p:cNvSpPr>
            <a:spLocks noGrp="1"/>
          </p:cNvSpPr>
          <p:nvPr>
            <p:ph type="title"/>
          </p:nvPr>
        </p:nvSpPr>
        <p:spPr/>
        <p:txBody>
          <a:bodyPr/>
          <a:lstStyle/>
          <a:p>
            <a:r>
              <a:rPr lang="en-GB" dirty="0"/>
              <a:t>Focus Range</a:t>
            </a:r>
          </a:p>
        </p:txBody>
      </p:sp>
      <p:pic>
        <p:nvPicPr>
          <p:cNvPr id="8" name="Picture 7">
            <a:extLst>
              <a:ext uri="{FF2B5EF4-FFF2-40B4-BE49-F238E27FC236}">
                <a16:creationId xmlns:a16="http://schemas.microsoft.com/office/drawing/2014/main" id="{28AA7433-27A6-4DB8-8A54-110072B6FDC1}"/>
              </a:ext>
            </a:extLst>
          </p:cNvPr>
          <p:cNvPicPr>
            <a:picLocks noChangeAspect="1"/>
          </p:cNvPicPr>
          <p:nvPr/>
        </p:nvPicPr>
        <p:blipFill>
          <a:blip r:embed="rId2"/>
          <a:stretch>
            <a:fillRect/>
          </a:stretch>
        </p:blipFill>
        <p:spPr>
          <a:xfrm>
            <a:off x="4894217" y="1157472"/>
            <a:ext cx="7136130" cy="1404703"/>
          </a:xfrm>
          <a:prstGeom prst="rect">
            <a:avLst/>
          </a:prstGeom>
        </p:spPr>
      </p:pic>
      <p:sp>
        <p:nvSpPr>
          <p:cNvPr id="9" name="Text Placeholder 4">
            <a:extLst>
              <a:ext uri="{FF2B5EF4-FFF2-40B4-BE49-F238E27FC236}">
                <a16:creationId xmlns:a16="http://schemas.microsoft.com/office/drawing/2014/main" id="{EA175118-718E-45EF-B468-C937346CEA45}"/>
              </a:ext>
            </a:extLst>
          </p:cNvPr>
          <p:cNvSpPr txBox="1">
            <a:spLocks/>
          </p:cNvSpPr>
          <p:nvPr/>
        </p:nvSpPr>
        <p:spPr>
          <a:xfrm>
            <a:off x="377994" y="2311246"/>
            <a:ext cx="4522742" cy="1052649"/>
          </a:xfrm>
          <a:prstGeom prst="rect">
            <a:avLst/>
          </a:prstGeom>
        </p:spPr>
        <p:txBody>
          <a:bodyPr vert="horz" lIns="91440" tIns="45720" rIns="91440" bIns="45720" rtlCol="0">
            <a:noAutofit/>
          </a:bodyPr>
          <a:lstStyle>
            <a:lvl1pPr marL="177800" indent="-177800" algn="l" defTabSz="914400" rtl="0" eaLnBrk="1" latinLnBrk="0" hangingPunct="1">
              <a:lnSpc>
                <a:spcPct val="90000"/>
              </a:lnSpc>
              <a:spcBef>
                <a:spcPts val="900"/>
              </a:spcBef>
              <a:buFont typeface="Arial" panose="020B0604020202020204" pitchFamily="34" charset="0"/>
              <a:buChar char="•"/>
              <a:defRPr sz="2000" kern="1200">
                <a:solidFill>
                  <a:schemeClr val="tx2"/>
                </a:solidFill>
                <a:latin typeface="+mn-lt"/>
                <a:ea typeface="+mn-ea"/>
                <a:cs typeface="+mn-cs"/>
              </a:defRPr>
            </a:lvl1pPr>
            <a:lvl2pPr marL="449263" indent="-271463" algn="l" defTabSz="914400" rtl="0" eaLnBrk="1" latinLnBrk="0" hangingPunct="1">
              <a:lnSpc>
                <a:spcPct val="90000"/>
              </a:lnSpc>
              <a:spcBef>
                <a:spcPts val="900"/>
              </a:spcBef>
              <a:buFont typeface="Electrolux Sans Regular" panose="020B0500020000000000" pitchFamily="34" charset="0"/>
              <a:buChar char="—"/>
              <a:defRPr sz="1800" kern="1200">
                <a:solidFill>
                  <a:schemeClr val="tx2"/>
                </a:solidFill>
                <a:latin typeface="+mn-lt"/>
                <a:ea typeface="+mn-ea"/>
                <a:cs typeface="+mn-cs"/>
              </a:defRPr>
            </a:lvl2pPr>
            <a:lvl3pPr marL="627063" indent="-177800" algn="l" defTabSz="914400" rtl="0" eaLnBrk="1" latinLnBrk="0" hangingPunct="1">
              <a:lnSpc>
                <a:spcPct val="90000"/>
              </a:lnSpc>
              <a:spcBef>
                <a:spcPts val="900"/>
              </a:spcBef>
              <a:buFont typeface="Arial" panose="020B0604020202020204" pitchFamily="34" charset="0"/>
              <a:buChar char="•"/>
              <a:defRPr sz="1600" kern="1200">
                <a:solidFill>
                  <a:schemeClr val="tx2"/>
                </a:solidFill>
                <a:latin typeface="+mn-lt"/>
                <a:ea typeface="+mn-ea"/>
                <a:cs typeface="+mn-cs"/>
              </a:defRPr>
            </a:lvl3pPr>
            <a:lvl4pPr marL="895350" indent="-268288" algn="l" defTabSz="914400" rtl="0" eaLnBrk="1" latinLnBrk="0" hangingPunct="1">
              <a:lnSpc>
                <a:spcPct val="90000"/>
              </a:lnSpc>
              <a:spcBef>
                <a:spcPts val="900"/>
              </a:spcBef>
              <a:buFont typeface="Electrolux Sans Regular" panose="020B0500020000000000" pitchFamily="34" charset="0"/>
              <a:buChar char="—"/>
              <a:defRPr sz="1600" kern="1200">
                <a:solidFill>
                  <a:schemeClr val="tx2"/>
                </a:solidFill>
                <a:latin typeface="Electrolux Sans Regular" panose="020B0500020000000000" pitchFamily="34" charset="0"/>
                <a:ea typeface="+mn-ea"/>
                <a:cs typeface="+mn-cs"/>
              </a:defRPr>
            </a:lvl4pPr>
            <a:lvl5pPr marL="1077913" indent="-182563" algn="l" defTabSz="914400" rtl="0" eaLnBrk="1" latinLnBrk="0" hangingPunct="1">
              <a:lnSpc>
                <a:spcPct val="90000"/>
              </a:lnSpc>
              <a:spcBef>
                <a:spcPts val="900"/>
              </a:spcBef>
              <a:buFont typeface="Arial" panose="020B0604020202020204" pitchFamily="34" charset="0"/>
              <a:buChar char="•"/>
              <a:defRPr sz="1600" kern="1200">
                <a:solidFill>
                  <a:schemeClr val="tx2"/>
                </a:solidFill>
                <a:latin typeface="Electrolux Sans Regular" panose="020B0500020000000000" pitchFamily="34" charset="0"/>
                <a:ea typeface="+mn-ea"/>
                <a:cs typeface="+mn-cs"/>
              </a:defRPr>
            </a:lvl5pPr>
            <a:lvl6pPr marL="628650" indent="-182563"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6pPr>
            <a:lvl7pPr marL="898525" indent="-269875" algn="l" defTabSz="914400" rtl="0" eaLnBrk="1" latinLnBrk="0" hangingPunct="1">
              <a:lnSpc>
                <a:spcPct val="90000"/>
              </a:lnSpc>
              <a:spcBef>
                <a:spcPts val="900"/>
              </a:spcBef>
              <a:buFont typeface="Electrolux Sans Regular" panose="020B0500020000000000" pitchFamily="34" charset="0"/>
              <a:buChar char="—"/>
              <a:defRPr sz="1800" kern="1200">
                <a:solidFill>
                  <a:schemeClr val="tx1"/>
                </a:solidFill>
                <a:latin typeface="+mn-lt"/>
                <a:ea typeface="+mn-ea"/>
                <a:cs typeface="+mn-cs"/>
              </a:defRPr>
            </a:lvl7pPr>
            <a:lvl8pPr marL="1166813" indent="-268288"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A window will appear with the following options</a:t>
            </a:r>
          </a:p>
          <a:p>
            <a:r>
              <a:rPr lang="en-GB" sz="1600" dirty="0"/>
              <a:t>Upload new range – You can upload a list of models onto your focus range by uploading an excel file (see format next page)</a:t>
            </a:r>
          </a:p>
          <a:p>
            <a:r>
              <a:rPr lang="en-GB" sz="1600" dirty="0"/>
              <a:t>Update existing range – you can add further models onto the range by uploading an excel file (see format next page)</a:t>
            </a:r>
          </a:p>
          <a:p>
            <a:r>
              <a:rPr lang="en-GB" sz="1600" dirty="0"/>
              <a:t>Export focus range – you can export the models on your focus range to an Excel file.</a:t>
            </a:r>
          </a:p>
          <a:p>
            <a:r>
              <a:rPr lang="en-GB" sz="1600" dirty="0"/>
              <a:t>Add Product – You can also manually add models to the focus range by adding the model code or PNC</a:t>
            </a:r>
          </a:p>
        </p:txBody>
      </p:sp>
      <p:pic>
        <p:nvPicPr>
          <p:cNvPr id="11" name="Picture 10">
            <a:extLst>
              <a:ext uri="{FF2B5EF4-FFF2-40B4-BE49-F238E27FC236}">
                <a16:creationId xmlns:a16="http://schemas.microsoft.com/office/drawing/2014/main" id="{B9CA76FA-93E9-44C3-A8AF-C804AD6532BB}"/>
              </a:ext>
            </a:extLst>
          </p:cNvPr>
          <p:cNvPicPr>
            <a:picLocks noChangeAspect="1"/>
          </p:cNvPicPr>
          <p:nvPr/>
        </p:nvPicPr>
        <p:blipFill>
          <a:blip r:embed="rId3"/>
          <a:stretch>
            <a:fillRect/>
          </a:stretch>
        </p:blipFill>
        <p:spPr>
          <a:xfrm>
            <a:off x="6608280" y="2667786"/>
            <a:ext cx="3708004" cy="3607334"/>
          </a:xfrm>
          <a:prstGeom prst="rect">
            <a:avLst/>
          </a:prstGeom>
        </p:spPr>
      </p:pic>
    </p:spTree>
    <p:extLst>
      <p:ext uri="{BB962C8B-B14F-4D97-AF65-F5344CB8AC3E}">
        <p14:creationId xmlns:p14="http://schemas.microsoft.com/office/powerpoint/2010/main" val="171274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2E4536-00C8-4973-8F21-9C0DE387B47D}"/>
              </a:ext>
            </a:extLst>
          </p:cNvPr>
          <p:cNvSpPr>
            <a:spLocks noGrp="1"/>
          </p:cNvSpPr>
          <p:nvPr>
            <p:ph type="body" sz="half" idx="2"/>
          </p:nvPr>
        </p:nvSpPr>
        <p:spPr/>
        <p:txBody>
          <a:bodyPr/>
          <a:lstStyle/>
          <a:p>
            <a:endParaRPr lang="en-GB"/>
          </a:p>
        </p:txBody>
      </p:sp>
      <p:sp>
        <p:nvSpPr>
          <p:cNvPr id="3" name="Slide Number Placeholder 2">
            <a:extLst>
              <a:ext uri="{FF2B5EF4-FFF2-40B4-BE49-F238E27FC236}">
                <a16:creationId xmlns:a16="http://schemas.microsoft.com/office/drawing/2014/main" id="{E5BFF5C8-4F3C-4371-A85A-B69CED5DD894}"/>
              </a:ext>
            </a:extLst>
          </p:cNvPr>
          <p:cNvSpPr>
            <a:spLocks noGrp="1"/>
          </p:cNvSpPr>
          <p:nvPr>
            <p:ph type="sldNum" sz="quarter" idx="13"/>
          </p:nvPr>
        </p:nvSpPr>
        <p:spPr/>
        <p:txBody>
          <a:bodyPr/>
          <a:lstStyle/>
          <a:p>
            <a:fld id="{09471650-AE8C-4F0A-9990-7EAE6F8DE484}" type="slidenum">
              <a:rPr lang="en-GB" smtClean="0"/>
              <a:pPr/>
              <a:t>5</a:t>
            </a:fld>
            <a:endParaRPr lang="en-GB" dirty="0"/>
          </a:p>
        </p:txBody>
      </p:sp>
      <p:sp>
        <p:nvSpPr>
          <p:cNvPr id="4" name="Footer Placeholder 3">
            <a:extLst>
              <a:ext uri="{FF2B5EF4-FFF2-40B4-BE49-F238E27FC236}">
                <a16:creationId xmlns:a16="http://schemas.microsoft.com/office/drawing/2014/main" id="{970965FA-479C-4FE1-9B40-3B8EAB4153A9}"/>
              </a:ext>
            </a:extLst>
          </p:cNvPr>
          <p:cNvSpPr>
            <a:spLocks noGrp="1"/>
          </p:cNvSpPr>
          <p:nvPr>
            <p:ph type="ftr" sz="quarter" idx="14"/>
          </p:nvPr>
        </p:nvSpPr>
        <p:spPr/>
        <p:txBody>
          <a:bodyPr/>
          <a:lstStyle/>
          <a:p>
            <a:endParaRPr lang="en-GB" dirty="0"/>
          </a:p>
        </p:txBody>
      </p:sp>
      <p:sp>
        <p:nvSpPr>
          <p:cNvPr id="5" name="Text Placeholder 4">
            <a:extLst>
              <a:ext uri="{FF2B5EF4-FFF2-40B4-BE49-F238E27FC236}">
                <a16:creationId xmlns:a16="http://schemas.microsoft.com/office/drawing/2014/main" id="{90CB446C-C469-4B67-94BD-11E3794B1227}"/>
              </a:ext>
            </a:extLst>
          </p:cNvPr>
          <p:cNvSpPr>
            <a:spLocks noGrp="1"/>
          </p:cNvSpPr>
          <p:nvPr>
            <p:ph type="body" sz="quarter" idx="15"/>
          </p:nvPr>
        </p:nvSpPr>
        <p:spPr>
          <a:xfrm>
            <a:off x="371475" y="1333500"/>
            <a:ext cx="2742519" cy="5132388"/>
          </a:xfrm>
        </p:spPr>
        <p:txBody>
          <a:bodyPr/>
          <a:lstStyle/>
          <a:p>
            <a:r>
              <a:rPr lang="en-GB" dirty="0"/>
              <a:t>The excel file to upload or update focus range only needs to consist of the PNC or model code on column A.</a:t>
            </a:r>
          </a:p>
          <a:p>
            <a:r>
              <a:rPr lang="en-GB" dirty="0"/>
              <a:t>Save as type – Excel workbook</a:t>
            </a:r>
          </a:p>
          <a:p>
            <a:endParaRPr lang="en-GB" dirty="0"/>
          </a:p>
          <a:p>
            <a:r>
              <a:rPr lang="en-GB" dirty="0"/>
              <a:t>Once created you can upload onto focus range</a:t>
            </a:r>
          </a:p>
        </p:txBody>
      </p:sp>
      <p:sp>
        <p:nvSpPr>
          <p:cNvPr id="6" name="Title 5">
            <a:extLst>
              <a:ext uri="{FF2B5EF4-FFF2-40B4-BE49-F238E27FC236}">
                <a16:creationId xmlns:a16="http://schemas.microsoft.com/office/drawing/2014/main" id="{B0045019-EFBB-47BB-A52E-8C146DF7D1B0}"/>
              </a:ext>
            </a:extLst>
          </p:cNvPr>
          <p:cNvSpPr>
            <a:spLocks noGrp="1"/>
          </p:cNvSpPr>
          <p:nvPr>
            <p:ph type="title"/>
          </p:nvPr>
        </p:nvSpPr>
        <p:spPr/>
        <p:txBody>
          <a:bodyPr/>
          <a:lstStyle/>
          <a:p>
            <a:r>
              <a:rPr lang="en-GB" dirty="0"/>
              <a:t>Excel file format for Focus Range</a:t>
            </a:r>
          </a:p>
        </p:txBody>
      </p:sp>
      <p:pic>
        <p:nvPicPr>
          <p:cNvPr id="8" name="Picture 7">
            <a:extLst>
              <a:ext uri="{FF2B5EF4-FFF2-40B4-BE49-F238E27FC236}">
                <a16:creationId xmlns:a16="http://schemas.microsoft.com/office/drawing/2014/main" id="{F4FCE4AC-4F39-4DDB-A277-11D9EF403366}"/>
              </a:ext>
            </a:extLst>
          </p:cNvPr>
          <p:cNvPicPr>
            <a:picLocks noChangeAspect="1"/>
          </p:cNvPicPr>
          <p:nvPr/>
        </p:nvPicPr>
        <p:blipFill>
          <a:blip r:embed="rId2"/>
          <a:stretch>
            <a:fillRect/>
          </a:stretch>
        </p:blipFill>
        <p:spPr>
          <a:xfrm>
            <a:off x="5510507" y="1139825"/>
            <a:ext cx="2943225" cy="4495800"/>
          </a:xfrm>
          <a:prstGeom prst="rect">
            <a:avLst/>
          </a:prstGeom>
        </p:spPr>
      </p:pic>
      <p:pic>
        <p:nvPicPr>
          <p:cNvPr id="10" name="Picture 9">
            <a:extLst>
              <a:ext uri="{FF2B5EF4-FFF2-40B4-BE49-F238E27FC236}">
                <a16:creationId xmlns:a16="http://schemas.microsoft.com/office/drawing/2014/main" id="{F62694A0-FCC2-4059-8B00-828B71F0FD19}"/>
              </a:ext>
            </a:extLst>
          </p:cNvPr>
          <p:cNvPicPr>
            <a:picLocks noChangeAspect="1"/>
          </p:cNvPicPr>
          <p:nvPr/>
        </p:nvPicPr>
        <p:blipFill>
          <a:blip r:embed="rId3"/>
          <a:stretch>
            <a:fillRect/>
          </a:stretch>
        </p:blipFill>
        <p:spPr>
          <a:xfrm>
            <a:off x="9027856" y="1139825"/>
            <a:ext cx="2847975" cy="4657725"/>
          </a:xfrm>
          <a:prstGeom prst="rect">
            <a:avLst/>
          </a:prstGeom>
        </p:spPr>
      </p:pic>
    </p:spTree>
    <p:extLst>
      <p:ext uri="{BB962C8B-B14F-4D97-AF65-F5344CB8AC3E}">
        <p14:creationId xmlns:p14="http://schemas.microsoft.com/office/powerpoint/2010/main" val="172711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2CC31-4B4D-44E7-8504-1A8FC2B60E64}"/>
              </a:ext>
            </a:extLst>
          </p:cNvPr>
          <p:cNvSpPr>
            <a:spLocks noGrp="1"/>
          </p:cNvSpPr>
          <p:nvPr>
            <p:ph type="body" sz="half" idx="2"/>
          </p:nvPr>
        </p:nvSpPr>
        <p:spPr/>
        <p:txBody>
          <a:bodyPr/>
          <a:lstStyle/>
          <a:p>
            <a:endParaRPr lang="en-GB"/>
          </a:p>
        </p:txBody>
      </p:sp>
      <p:sp>
        <p:nvSpPr>
          <p:cNvPr id="3" name="Slide Number Placeholder 2">
            <a:extLst>
              <a:ext uri="{FF2B5EF4-FFF2-40B4-BE49-F238E27FC236}">
                <a16:creationId xmlns:a16="http://schemas.microsoft.com/office/drawing/2014/main" id="{AF95E6DA-F9B7-48F1-B126-0E003701AC26}"/>
              </a:ext>
            </a:extLst>
          </p:cNvPr>
          <p:cNvSpPr>
            <a:spLocks noGrp="1"/>
          </p:cNvSpPr>
          <p:nvPr>
            <p:ph type="sldNum" sz="quarter" idx="13"/>
          </p:nvPr>
        </p:nvSpPr>
        <p:spPr/>
        <p:txBody>
          <a:bodyPr/>
          <a:lstStyle/>
          <a:p>
            <a:fld id="{09471650-AE8C-4F0A-9990-7EAE6F8DE484}" type="slidenum">
              <a:rPr lang="en-GB" smtClean="0"/>
              <a:pPr/>
              <a:t>6</a:t>
            </a:fld>
            <a:endParaRPr lang="en-GB" dirty="0"/>
          </a:p>
        </p:txBody>
      </p:sp>
      <p:sp>
        <p:nvSpPr>
          <p:cNvPr id="4" name="Footer Placeholder 3">
            <a:extLst>
              <a:ext uri="{FF2B5EF4-FFF2-40B4-BE49-F238E27FC236}">
                <a16:creationId xmlns:a16="http://schemas.microsoft.com/office/drawing/2014/main" id="{BD2F5BFA-4AB6-4CF5-AD8B-8E6907AC8D83}"/>
              </a:ext>
            </a:extLst>
          </p:cNvPr>
          <p:cNvSpPr>
            <a:spLocks noGrp="1"/>
          </p:cNvSpPr>
          <p:nvPr>
            <p:ph type="ftr" sz="quarter" idx="14"/>
          </p:nvPr>
        </p:nvSpPr>
        <p:spPr/>
        <p:txBody>
          <a:bodyPr/>
          <a:lstStyle/>
          <a:p>
            <a:endParaRPr lang="en-GB" dirty="0"/>
          </a:p>
        </p:txBody>
      </p:sp>
      <p:sp>
        <p:nvSpPr>
          <p:cNvPr id="5" name="Text Placeholder 4">
            <a:extLst>
              <a:ext uri="{FF2B5EF4-FFF2-40B4-BE49-F238E27FC236}">
                <a16:creationId xmlns:a16="http://schemas.microsoft.com/office/drawing/2014/main" id="{A7BFA5A4-0D8B-41CD-BC1D-622E9DB0B2EA}"/>
              </a:ext>
            </a:extLst>
          </p:cNvPr>
          <p:cNvSpPr>
            <a:spLocks noGrp="1"/>
          </p:cNvSpPr>
          <p:nvPr>
            <p:ph type="body" sz="quarter" idx="15"/>
          </p:nvPr>
        </p:nvSpPr>
        <p:spPr>
          <a:xfrm>
            <a:off x="371475" y="1333500"/>
            <a:ext cx="11449050" cy="1409334"/>
          </a:xfrm>
        </p:spPr>
        <p:txBody>
          <a:bodyPr/>
          <a:lstStyle/>
          <a:p>
            <a:r>
              <a:rPr lang="en-GB" dirty="0"/>
              <a:t>Once uploaded or added the models to the focus range the models will appear in the window with details when added and by whom.</a:t>
            </a:r>
          </a:p>
          <a:p>
            <a:r>
              <a:rPr lang="en-GB" dirty="0"/>
              <a:t>When you have added all the models, click the red x on the top right corner of the window and then you will need to refresh the page. You can either press F5 or refresh your browser window. </a:t>
            </a:r>
          </a:p>
        </p:txBody>
      </p:sp>
      <p:sp>
        <p:nvSpPr>
          <p:cNvPr id="6" name="Title 5">
            <a:extLst>
              <a:ext uri="{FF2B5EF4-FFF2-40B4-BE49-F238E27FC236}">
                <a16:creationId xmlns:a16="http://schemas.microsoft.com/office/drawing/2014/main" id="{155C9BB6-D0D5-450A-9E58-69B08BAE98CF}"/>
              </a:ext>
            </a:extLst>
          </p:cNvPr>
          <p:cNvSpPr>
            <a:spLocks noGrp="1"/>
          </p:cNvSpPr>
          <p:nvPr>
            <p:ph type="title"/>
          </p:nvPr>
        </p:nvSpPr>
        <p:spPr/>
        <p:txBody>
          <a:bodyPr/>
          <a:lstStyle/>
          <a:p>
            <a:r>
              <a:rPr lang="en-GB" dirty="0"/>
              <a:t>Focus Range</a:t>
            </a:r>
          </a:p>
        </p:txBody>
      </p:sp>
      <p:pic>
        <p:nvPicPr>
          <p:cNvPr id="8" name="Picture 7">
            <a:extLst>
              <a:ext uri="{FF2B5EF4-FFF2-40B4-BE49-F238E27FC236}">
                <a16:creationId xmlns:a16="http://schemas.microsoft.com/office/drawing/2014/main" id="{05497877-2EFD-4EAA-B886-C5E6B43A814E}"/>
              </a:ext>
            </a:extLst>
          </p:cNvPr>
          <p:cNvPicPr>
            <a:picLocks noChangeAspect="1"/>
          </p:cNvPicPr>
          <p:nvPr/>
        </p:nvPicPr>
        <p:blipFill>
          <a:blip r:embed="rId2"/>
          <a:stretch>
            <a:fillRect/>
          </a:stretch>
        </p:blipFill>
        <p:spPr>
          <a:xfrm>
            <a:off x="2769326" y="2693103"/>
            <a:ext cx="3778185" cy="3720414"/>
          </a:xfrm>
          <a:prstGeom prst="rect">
            <a:avLst/>
          </a:prstGeom>
        </p:spPr>
      </p:pic>
      <p:cxnSp>
        <p:nvCxnSpPr>
          <p:cNvPr id="10" name="Straight Arrow Connector 9">
            <a:extLst>
              <a:ext uri="{FF2B5EF4-FFF2-40B4-BE49-F238E27FC236}">
                <a16:creationId xmlns:a16="http://schemas.microsoft.com/office/drawing/2014/main" id="{B8435B42-DBFF-4F6B-A747-E31F572C304C}"/>
              </a:ext>
            </a:extLst>
          </p:cNvPr>
          <p:cNvCxnSpPr>
            <a:cxnSpLocks/>
          </p:cNvCxnSpPr>
          <p:nvPr/>
        </p:nvCxnSpPr>
        <p:spPr>
          <a:xfrm flipH="1" flipV="1">
            <a:off x="6547512" y="2911992"/>
            <a:ext cx="2640031" cy="60627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D17DD6F-213A-4EBB-82F1-D38BC6E060FA}"/>
              </a:ext>
            </a:extLst>
          </p:cNvPr>
          <p:cNvSpPr txBox="1"/>
          <p:nvPr/>
        </p:nvSpPr>
        <p:spPr>
          <a:xfrm>
            <a:off x="9292045" y="3289955"/>
            <a:ext cx="2055223" cy="646331"/>
          </a:xfrm>
          <a:prstGeom prst="rect">
            <a:avLst/>
          </a:prstGeom>
          <a:noFill/>
        </p:spPr>
        <p:txBody>
          <a:bodyPr wrap="square" rtlCol="0">
            <a:spAutoFit/>
          </a:bodyPr>
          <a:lstStyle/>
          <a:p>
            <a:r>
              <a:rPr lang="en-GB" dirty="0"/>
              <a:t>X to close the window</a:t>
            </a:r>
          </a:p>
        </p:txBody>
      </p:sp>
    </p:spTree>
    <p:extLst>
      <p:ext uri="{BB962C8B-B14F-4D97-AF65-F5344CB8AC3E}">
        <p14:creationId xmlns:p14="http://schemas.microsoft.com/office/powerpoint/2010/main" val="200812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C121C1-FC64-484B-B60A-5116DC359EC7}"/>
              </a:ext>
            </a:extLst>
          </p:cNvPr>
          <p:cNvSpPr>
            <a:spLocks noGrp="1"/>
          </p:cNvSpPr>
          <p:nvPr>
            <p:ph type="body" sz="half" idx="2"/>
          </p:nvPr>
        </p:nvSpPr>
        <p:spPr/>
        <p:txBody>
          <a:bodyPr/>
          <a:lstStyle/>
          <a:p>
            <a:endParaRPr lang="en-GB"/>
          </a:p>
        </p:txBody>
      </p:sp>
      <p:sp>
        <p:nvSpPr>
          <p:cNvPr id="3" name="Slide Number Placeholder 2">
            <a:extLst>
              <a:ext uri="{FF2B5EF4-FFF2-40B4-BE49-F238E27FC236}">
                <a16:creationId xmlns:a16="http://schemas.microsoft.com/office/drawing/2014/main" id="{3B51046E-C016-449B-8964-2C4CC97A800C}"/>
              </a:ext>
            </a:extLst>
          </p:cNvPr>
          <p:cNvSpPr>
            <a:spLocks noGrp="1"/>
          </p:cNvSpPr>
          <p:nvPr>
            <p:ph type="sldNum" sz="quarter" idx="13"/>
          </p:nvPr>
        </p:nvSpPr>
        <p:spPr/>
        <p:txBody>
          <a:bodyPr/>
          <a:lstStyle/>
          <a:p>
            <a:fld id="{09471650-AE8C-4F0A-9990-7EAE6F8DE484}" type="slidenum">
              <a:rPr lang="en-GB" smtClean="0"/>
              <a:pPr/>
              <a:t>7</a:t>
            </a:fld>
            <a:endParaRPr lang="en-GB" dirty="0"/>
          </a:p>
        </p:txBody>
      </p:sp>
      <p:sp>
        <p:nvSpPr>
          <p:cNvPr id="4" name="Footer Placeholder 3">
            <a:extLst>
              <a:ext uri="{FF2B5EF4-FFF2-40B4-BE49-F238E27FC236}">
                <a16:creationId xmlns:a16="http://schemas.microsoft.com/office/drawing/2014/main" id="{339E986D-692A-47A3-A67D-4645386F4AAC}"/>
              </a:ext>
            </a:extLst>
          </p:cNvPr>
          <p:cNvSpPr>
            <a:spLocks noGrp="1"/>
          </p:cNvSpPr>
          <p:nvPr>
            <p:ph type="ftr" sz="quarter" idx="14"/>
          </p:nvPr>
        </p:nvSpPr>
        <p:spPr/>
        <p:txBody>
          <a:bodyPr/>
          <a:lstStyle/>
          <a:p>
            <a:endParaRPr lang="en-GB" dirty="0"/>
          </a:p>
        </p:txBody>
      </p:sp>
      <p:sp>
        <p:nvSpPr>
          <p:cNvPr id="5" name="Text Placeholder 4">
            <a:extLst>
              <a:ext uri="{FF2B5EF4-FFF2-40B4-BE49-F238E27FC236}">
                <a16:creationId xmlns:a16="http://schemas.microsoft.com/office/drawing/2014/main" id="{597774D9-73BC-40A1-B8D3-6D355CE12CA5}"/>
              </a:ext>
            </a:extLst>
          </p:cNvPr>
          <p:cNvSpPr>
            <a:spLocks noGrp="1"/>
          </p:cNvSpPr>
          <p:nvPr>
            <p:ph type="body" sz="quarter" idx="15"/>
          </p:nvPr>
        </p:nvSpPr>
        <p:spPr>
          <a:xfrm>
            <a:off x="371475" y="1333500"/>
            <a:ext cx="11449050" cy="1126145"/>
          </a:xfrm>
        </p:spPr>
        <p:txBody>
          <a:bodyPr/>
          <a:lstStyle/>
          <a:p>
            <a:r>
              <a:rPr lang="en-GB" dirty="0"/>
              <a:t>Once refreshed the focus range will now showcase all the models selected. The page is similar to when looking at categories where you can find information on stock, pricing and other functionality like comparing models.</a:t>
            </a:r>
          </a:p>
        </p:txBody>
      </p:sp>
      <p:sp>
        <p:nvSpPr>
          <p:cNvPr id="6" name="Title 5">
            <a:extLst>
              <a:ext uri="{FF2B5EF4-FFF2-40B4-BE49-F238E27FC236}">
                <a16:creationId xmlns:a16="http://schemas.microsoft.com/office/drawing/2014/main" id="{F1F83F8D-39E2-4A86-8A46-F6C11278276B}"/>
              </a:ext>
            </a:extLst>
          </p:cNvPr>
          <p:cNvSpPr>
            <a:spLocks noGrp="1"/>
          </p:cNvSpPr>
          <p:nvPr>
            <p:ph type="title"/>
          </p:nvPr>
        </p:nvSpPr>
        <p:spPr/>
        <p:txBody>
          <a:bodyPr/>
          <a:lstStyle/>
          <a:p>
            <a:r>
              <a:rPr lang="en-GB" dirty="0"/>
              <a:t>Focus Range</a:t>
            </a:r>
          </a:p>
        </p:txBody>
      </p:sp>
      <p:pic>
        <p:nvPicPr>
          <p:cNvPr id="8" name="Picture 7">
            <a:extLst>
              <a:ext uri="{FF2B5EF4-FFF2-40B4-BE49-F238E27FC236}">
                <a16:creationId xmlns:a16="http://schemas.microsoft.com/office/drawing/2014/main" id="{5EC5DCA2-22C7-4855-93E7-24F1375BE713}"/>
              </a:ext>
            </a:extLst>
          </p:cNvPr>
          <p:cNvPicPr>
            <a:picLocks noChangeAspect="1"/>
          </p:cNvPicPr>
          <p:nvPr/>
        </p:nvPicPr>
        <p:blipFill>
          <a:blip r:embed="rId2"/>
          <a:stretch>
            <a:fillRect/>
          </a:stretch>
        </p:blipFill>
        <p:spPr>
          <a:xfrm>
            <a:off x="592183" y="2459645"/>
            <a:ext cx="10577438" cy="3499598"/>
          </a:xfrm>
          <a:prstGeom prst="rect">
            <a:avLst/>
          </a:prstGeom>
        </p:spPr>
      </p:pic>
    </p:spTree>
    <p:extLst>
      <p:ext uri="{BB962C8B-B14F-4D97-AF65-F5344CB8AC3E}">
        <p14:creationId xmlns:p14="http://schemas.microsoft.com/office/powerpoint/2010/main" val="1890828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6579B2-3E82-47E4-9702-4819758DEEF1}"/>
              </a:ext>
            </a:extLst>
          </p:cNvPr>
          <p:cNvSpPr>
            <a:spLocks noGrp="1"/>
          </p:cNvSpPr>
          <p:nvPr>
            <p:ph type="body" sz="half" idx="2"/>
          </p:nvPr>
        </p:nvSpPr>
        <p:spPr/>
        <p:txBody>
          <a:bodyPr/>
          <a:lstStyle/>
          <a:p>
            <a:endParaRPr lang="en-GB"/>
          </a:p>
        </p:txBody>
      </p:sp>
      <p:sp>
        <p:nvSpPr>
          <p:cNvPr id="3" name="Slide Number Placeholder 2">
            <a:extLst>
              <a:ext uri="{FF2B5EF4-FFF2-40B4-BE49-F238E27FC236}">
                <a16:creationId xmlns:a16="http://schemas.microsoft.com/office/drawing/2014/main" id="{ADB57ECC-AE65-46FE-8B4F-E0376536D3B0}"/>
              </a:ext>
            </a:extLst>
          </p:cNvPr>
          <p:cNvSpPr>
            <a:spLocks noGrp="1"/>
          </p:cNvSpPr>
          <p:nvPr>
            <p:ph type="sldNum" sz="quarter" idx="13"/>
          </p:nvPr>
        </p:nvSpPr>
        <p:spPr/>
        <p:txBody>
          <a:bodyPr/>
          <a:lstStyle/>
          <a:p>
            <a:fld id="{09471650-AE8C-4F0A-9990-7EAE6F8DE484}" type="slidenum">
              <a:rPr lang="en-GB" smtClean="0"/>
              <a:pPr/>
              <a:t>8</a:t>
            </a:fld>
            <a:endParaRPr lang="en-GB" dirty="0"/>
          </a:p>
        </p:txBody>
      </p:sp>
      <p:sp>
        <p:nvSpPr>
          <p:cNvPr id="4" name="Footer Placeholder 3">
            <a:extLst>
              <a:ext uri="{FF2B5EF4-FFF2-40B4-BE49-F238E27FC236}">
                <a16:creationId xmlns:a16="http://schemas.microsoft.com/office/drawing/2014/main" id="{49825C71-8C14-4C75-8EEF-F4D8D5D9A0E1}"/>
              </a:ext>
            </a:extLst>
          </p:cNvPr>
          <p:cNvSpPr>
            <a:spLocks noGrp="1"/>
          </p:cNvSpPr>
          <p:nvPr>
            <p:ph type="ftr" sz="quarter" idx="14"/>
          </p:nvPr>
        </p:nvSpPr>
        <p:spPr/>
        <p:txBody>
          <a:bodyPr/>
          <a:lstStyle/>
          <a:p>
            <a:endParaRPr lang="en-GB" dirty="0"/>
          </a:p>
        </p:txBody>
      </p:sp>
      <p:sp>
        <p:nvSpPr>
          <p:cNvPr id="5" name="Text Placeholder 4">
            <a:extLst>
              <a:ext uri="{FF2B5EF4-FFF2-40B4-BE49-F238E27FC236}">
                <a16:creationId xmlns:a16="http://schemas.microsoft.com/office/drawing/2014/main" id="{42D5550D-6A02-430A-B43E-D7BFD6870BCB}"/>
              </a:ext>
            </a:extLst>
          </p:cNvPr>
          <p:cNvSpPr>
            <a:spLocks noGrp="1"/>
          </p:cNvSpPr>
          <p:nvPr>
            <p:ph type="body" sz="quarter" idx="15"/>
          </p:nvPr>
        </p:nvSpPr>
        <p:spPr/>
        <p:txBody>
          <a:bodyPr/>
          <a:lstStyle/>
          <a:p>
            <a:r>
              <a:rPr lang="en-GB" dirty="0"/>
              <a:t>To remove a model on focus range you will need to go to ‘manage focus range’ and then click on the circled X to remove the model</a:t>
            </a:r>
          </a:p>
          <a:p>
            <a:r>
              <a:rPr lang="en-GB" dirty="0"/>
              <a:t>You can export your focus range into an Excel file clicking ‘Export Focus Range’. It will supply the same details as you will see on the window</a:t>
            </a:r>
          </a:p>
          <a:p>
            <a:r>
              <a:rPr lang="en-GB" dirty="0"/>
              <a:t>Do not upload a new range if you are looking to update the focus range. If you upload a new focus range, the previous focus range will disappear. To update click ‘update focus range’ if you want to update by file or add models manually.</a:t>
            </a:r>
          </a:p>
        </p:txBody>
      </p:sp>
      <p:sp>
        <p:nvSpPr>
          <p:cNvPr id="6" name="Title 5">
            <a:extLst>
              <a:ext uri="{FF2B5EF4-FFF2-40B4-BE49-F238E27FC236}">
                <a16:creationId xmlns:a16="http://schemas.microsoft.com/office/drawing/2014/main" id="{A1832DF7-ECFC-428B-B57F-DD22555C4339}"/>
              </a:ext>
            </a:extLst>
          </p:cNvPr>
          <p:cNvSpPr>
            <a:spLocks noGrp="1"/>
          </p:cNvSpPr>
          <p:nvPr>
            <p:ph type="title"/>
          </p:nvPr>
        </p:nvSpPr>
        <p:spPr/>
        <p:txBody>
          <a:bodyPr/>
          <a:lstStyle/>
          <a:p>
            <a:r>
              <a:rPr lang="en-GB" dirty="0"/>
              <a:t>Focus Range – Things to Note</a:t>
            </a:r>
          </a:p>
        </p:txBody>
      </p:sp>
    </p:spTree>
    <p:extLst>
      <p:ext uri="{BB962C8B-B14F-4D97-AF65-F5344CB8AC3E}">
        <p14:creationId xmlns:p14="http://schemas.microsoft.com/office/powerpoint/2010/main" val="1247931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C84379-97F8-4AB6-A2E7-0F457E6E5963}"/>
              </a:ext>
            </a:extLst>
          </p:cNvPr>
          <p:cNvSpPr>
            <a:spLocks noGrp="1"/>
          </p:cNvSpPr>
          <p:nvPr>
            <p:ph type="body" sz="half" idx="2"/>
          </p:nvPr>
        </p:nvSpPr>
        <p:spPr/>
        <p:txBody>
          <a:bodyPr/>
          <a:lstStyle/>
          <a:p>
            <a:endParaRPr lang="en-GB"/>
          </a:p>
        </p:txBody>
      </p:sp>
      <p:sp>
        <p:nvSpPr>
          <p:cNvPr id="3" name="Slide Number Placeholder 2">
            <a:extLst>
              <a:ext uri="{FF2B5EF4-FFF2-40B4-BE49-F238E27FC236}">
                <a16:creationId xmlns:a16="http://schemas.microsoft.com/office/drawing/2014/main" id="{90DE4617-9477-47ED-8395-E7FEE8B29D8E}"/>
              </a:ext>
            </a:extLst>
          </p:cNvPr>
          <p:cNvSpPr>
            <a:spLocks noGrp="1"/>
          </p:cNvSpPr>
          <p:nvPr>
            <p:ph type="sldNum" sz="quarter" idx="13"/>
          </p:nvPr>
        </p:nvSpPr>
        <p:spPr/>
        <p:txBody>
          <a:bodyPr/>
          <a:lstStyle/>
          <a:p>
            <a:fld id="{09471650-AE8C-4F0A-9990-7EAE6F8DE484}" type="slidenum">
              <a:rPr lang="en-GB" smtClean="0"/>
              <a:pPr/>
              <a:t>9</a:t>
            </a:fld>
            <a:endParaRPr lang="en-GB" dirty="0"/>
          </a:p>
        </p:txBody>
      </p:sp>
      <p:sp>
        <p:nvSpPr>
          <p:cNvPr id="4" name="Footer Placeholder 3">
            <a:extLst>
              <a:ext uri="{FF2B5EF4-FFF2-40B4-BE49-F238E27FC236}">
                <a16:creationId xmlns:a16="http://schemas.microsoft.com/office/drawing/2014/main" id="{01AF45F6-0A7E-41FC-BD4F-FEB9ADEEC837}"/>
              </a:ext>
            </a:extLst>
          </p:cNvPr>
          <p:cNvSpPr>
            <a:spLocks noGrp="1"/>
          </p:cNvSpPr>
          <p:nvPr>
            <p:ph type="ftr" sz="quarter" idx="14"/>
          </p:nvPr>
        </p:nvSpPr>
        <p:spPr/>
        <p:txBody>
          <a:bodyPr/>
          <a:lstStyle/>
          <a:p>
            <a:endParaRPr lang="en-GB" dirty="0"/>
          </a:p>
        </p:txBody>
      </p:sp>
      <p:sp>
        <p:nvSpPr>
          <p:cNvPr id="5" name="Text Placeholder 4">
            <a:extLst>
              <a:ext uri="{FF2B5EF4-FFF2-40B4-BE49-F238E27FC236}">
                <a16:creationId xmlns:a16="http://schemas.microsoft.com/office/drawing/2014/main" id="{9106D821-E49A-4008-9263-BDD9D26D8FED}"/>
              </a:ext>
            </a:extLst>
          </p:cNvPr>
          <p:cNvSpPr>
            <a:spLocks noGrp="1"/>
          </p:cNvSpPr>
          <p:nvPr>
            <p:ph type="body" sz="quarter" idx="15"/>
          </p:nvPr>
        </p:nvSpPr>
        <p:spPr>
          <a:xfrm>
            <a:off x="371475" y="1333500"/>
            <a:ext cx="6090285" cy="5132388"/>
          </a:xfrm>
        </p:spPr>
        <p:txBody>
          <a:bodyPr/>
          <a:lstStyle/>
          <a:p>
            <a:r>
              <a:rPr lang="en-GB" sz="1800" dirty="0"/>
              <a:t>You will find the favourites page on the blue banner at the top of your page next to ‘user preference’.</a:t>
            </a:r>
          </a:p>
          <a:p>
            <a:r>
              <a:rPr lang="en-GB" sz="1800" dirty="0"/>
              <a:t>To favourite a model, find or search for the model and there should be an option ‘add to favourites’ with a star. Once you click it, the star should be highlighted to confirm the model is mark as a favourite.</a:t>
            </a:r>
          </a:p>
          <a:p>
            <a:r>
              <a:rPr lang="en-GB" sz="1800" dirty="0"/>
              <a:t>Go to the favourites page and the models you favourited should now appear there. On this page you have the ability to add all models on the page to the shopping basket. Additionally, you can find information on availability and pricing.</a:t>
            </a:r>
          </a:p>
          <a:p>
            <a:r>
              <a:rPr lang="en-GB" sz="1800" dirty="0"/>
              <a:t>You can manually add models to this page if you have the PNC/model code. You can also remove favourited items on the ‘Favourites’ page or through the portal wherever you see ‘remove from favourites’ </a:t>
            </a:r>
          </a:p>
        </p:txBody>
      </p:sp>
      <p:sp>
        <p:nvSpPr>
          <p:cNvPr id="6" name="Title 5">
            <a:extLst>
              <a:ext uri="{FF2B5EF4-FFF2-40B4-BE49-F238E27FC236}">
                <a16:creationId xmlns:a16="http://schemas.microsoft.com/office/drawing/2014/main" id="{A12B2F5A-8229-46E2-A630-CCE35C138DCD}"/>
              </a:ext>
            </a:extLst>
          </p:cNvPr>
          <p:cNvSpPr>
            <a:spLocks noGrp="1"/>
          </p:cNvSpPr>
          <p:nvPr>
            <p:ph type="title"/>
          </p:nvPr>
        </p:nvSpPr>
        <p:spPr/>
        <p:txBody>
          <a:bodyPr/>
          <a:lstStyle/>
          <a:p>
            <a:r>
              <a:rPr lang="en-GB" dirty="0"/>
              <a:t>Favourites</a:t>
            </a:r>
          </a:p>
        </p:txBody>
      </p:sp>
      <p:pic>
        <p:nvPicPr>
          <p:cNvPr id="8" name="Picture 7">
            <a:extLst>
              <a:ext uri="{FF2B5EF4-FFF2-40B4-BE49-F238E27FC236}">
                <a16:creationId xmlns:a16="http://schemas.microsoft.com/office/drawing/2014/main" id="{36DDBC25-53B9-4B93-98F2-C845143FA882}"/>
              </a:ext>
            </a:extLst>
          </p:cNvPr>
          <p:cNvPicPr>
            <a:picLocks noChangeAspect="1"/>
          </p:cNvPicPr>
          <p:nvPr/>
        </p:nvPicPr>
        <p:blipFill>
          <a:blip r:embed="rId2"/>
          <a:stretch>
            <a:fillRect/>
          </a:stretch>
        </p:blipFill>
        <p:spPr>
          <a:xfrm>
            <a:off x="7446508" y="755377"/>
            <a:ext cx="3133725" cy="409575"/>
          </a:xfrm>
          <a:prstGeom prst="rect">
            <a:avLst/>
          </a:prstGeom>
        </p:spPr>
      </p:pic>
      <p:pic>
        <p:nvPicPr>
          <p:cNvPr id="10" name="Picture 9">
            <a:extLst>
              <a:ext uri="{FF2B5EF4-FFF2-40B4-BE49-F238E27FC236}">
                <a16:creationId xmlns:a16="http://schemas.microsoft.com/office/drawing/2014/main" id="{29BFC4C0-3AE3-409A-A4E7-86DA669B8792}"/>
              </a:ext>
            </a:extLst>
          </p:cNvPr>
          <p:cNvPicPr>
            <a:picLocks noChangeAspect="1"/>
          </p:cNvPicPr>
          <p:nvPr/>
        </p:nvPicPr>
        <p:blipFill rotWithShape="1">
          <a:blip r:embed="rId3"/>
          <a:srcRect r="55097"/>
          <a:stretch/>
        </p:blipFill>
        <p:spPr>
          <a:xfrm>
            <a:off x="7922150" y="1350168"/>
            <a:ext cx="2529694" cy="2549526"/>
          </a:xfrm>
          <a:prstGeom prst="rect">
            <a:avLst/>
          </a:prstGeom>
        </p:spPr>
      </p:pic>
      <p:pic>
        <p:nvPicPr>
          <p:cNvPr id="12" name="Picture 11">
            <a:extLst>
              <a:ext uri="{FF2B5EF4-FFF2-40B4-BE49-F238E27FC236}">
                <a16:creationId xmlns:a16="http://schemas.microsoft.com/office/drawing/2014/main" id="{BED55E5C-254F-4420-AEB7-921E9E10F5F8}"/>
              </a:ext>
            </a:extLst>
          </p:cNvPr>
          <p:cNvPicPr>
            <a:picLocks noChangeAspect="1"/>
          </p:cNvPicPr>
          <p:nvPr/>
        </p:nvPicPr>
        <p:blipFill>
          <a:blip r:embed="rId4"/>
          <a:stretch>
            <a:fillRect/>
          </a:stretch>
        </p:blipFill>
        <p:spPr>
          <a:xfrm>
            <a:off x="6696891" y="4031146"/>
            <a:ext cx="5229374" cy="2430392"/>
          </a:xfrm>
          <a:prstGeom prst="rect">
            <a:avLst/>
          </a:prstGeom>
        </p:spPr>
      </p:pic>
    </p:spTree>
    <p:extLst>
      <p:ext uri="{BB962C8B-B14F-4D97-AF65-F5344CB8AC3E}">
        <p14:creationId xmlns:p14="http://schemas.microsoft.com/office/powerpoint/2010/main" val="4167954232"/>
      </p:ext>
    </p:extLst>
  </p:cSld>
  <p:clrMapOvr>
    <a:masterClrMapping/>
  </p:clrMapOvr>
</p:sld>
</file>

<file path=ppt/theme/theme1.xml><?xml version="1.0" encoding="utf-8"?>
<a:theme xmlns:a="http://schemas.openxmlformats.org/drawingml/2006/main" name="Office Theme">
  <a:themeElements>
    <a:clrScheme name="Electrolux colors 2018">
      <a:dk1>
        <a:sysClr val="windowText" lastClr="000000"/>
      </a:dk1>
      <a:lt1>
        <a:sysClr val="window" lastClr="FFFFFF"/>
      </a:lt1>
      <a:dk2>
        <a:srgbClr val="041E41"/>
      </a:dk2>
      <a:lt2>
        <a:srgbClr val="FFFFFF"/>
      </a:lt2>
      <a:accent1>
        <a:srgbClr val="7A8A9C"/>
      </a:accent1>
      <a:accent2>
        <a:srgbClr val="ACB9C1"/>
      </a:accent2>
      <a:accent3>
        <a:srgbClr val="D0B993"/>
      </a:accent3>
      <a:accent4>
        <a:srgbClr val="787386"/>
      </a:accent4>
      <a:accent5>
        <a:srgbClr val="6B7A66"/>
      </a:accent5>
      <a:accent6>
        <a:srgbClr val="937259"/>
      </a:accent6>
      <a:hlink>
        <a:srgbClr val="041E41"/>
      </a:hlink>
      <a:folHlink>
        <a:srgbClr val="513216"/>
      </a:folHlink>
    </a:clrScheme>
    <a:fontScheme name="Elux-semi-regular">
      <a:majorFont>
        <a:latin typeface="Electrolux Sans SemiBold"/>
        <a:ea typeface=""/>
        <a:cs typeface=""/>
      </a:majorFont>
      <a:minorFont>
        <a:latin typeface="Electrolux Sans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spcBef>
            <a:spcPts val="900"/>
          </a:spcBef>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Electrolux Blue 1">
      <a:srgbClr val="DDE7EA"/>
    </a:custClr>
    <a:custClr name="Electrolux Grey 1">
      <a:srgbClr val="D8D5DD"/>
    </a:custClr>
    <a:custClr name="Electrolux Brown 1">
      <a:srgbClr val="D8CECE"/>
    </a:custClr>
    <a:custClr name="Electrolux Tan 1">
      <a:srgbClr val="EADFCE"/>
    </a:custClr>
    <a:custClr name="Electrolux Green 1">
      <a:srgbClr val="D3D8D0"/>
    </a:custClr>
    <a:custClr>
      <a:srgbClr val="FFFFFF"/>
    </a:custClr>
    <a:custClr>
      <a:srgbClr val="FFFFFF"/>
    </a:custClr>
    <a:custClr>
      <a:srgbClr val="FFFFFF"/>
    </a:custClr>
    <a:custClr>
      <a:srgbClr val="FFFFFF"/>
    </a:custClr>
    <a:custClr>
      <a:srgbClr val="FFFFFF"/>
    </a:custClr>
    <a:custClr name="Electrolux Blue 2">
      <a:srgbClr val="ACB9C1"/>
    </a:custClr>
    <a:custClr name="Electrolux Grey 2">
      <a:srgbClr val="AFAAB9"/>
    </a:custClr>
    <a:custClr name="Electrolux Brown 2">
      <a:srgbClr val="B4A0A0"/>
    </a:custClr>
    <a:custClr name="Electrolux Tan 2">
      <a:srgbClr val="D0B993"/>
    </a:custClr>
    <a:custClr name="Electrolux Green 2">
      <a:srgbClr val="A5AFA2"/>
    </a:custClr>
    <a:custClr>
      <a:srgbClr val="FFFFFF"/>
    </a:custClr>
    <a:custClr>
      <a:srgbClr val="FFFFFF"/>
    </a:custClr>
    <a:custClr>
      <a:srgbClr val="FFFFFF"/>
    </a:custClr>
    <a:custClr>
      <a:srgbClr val="FFFFFF"/>
    </a:custClr>
    <a:custClr>
      <a:srgbClr val="FFFFFF"/>
    </a:custClr>
    <a:custClr name="Electrolux Blue 3">
      <a:srgbClr val="7A899B"/>
    </a:custClr>
    <a:custClr name="Electrolux Grey 3">
      <a:srgbClr val="787386"/>
    </a:custClr>
    <a:custClr name="Electrolux Brown 3">
      <a:srgbClr val="7D6363"/>
    </a:custClr>
    <a:custClr name="Electrolux Tan 3">
      <a:srgbClr val="937359"/>
    </a:custClr>
    <a:custClr name="Electrolux Green 3">
      <a:srgbClr val="6B7A66"/>
    </a:custClr>
    <a:custClr>
      <a:srgbClr val="FFFFFF"/>
    </a:custClr>
    <a:custClr>
      <a:srgbClr val="FFFFFF"/>
    </a:custClr>
    <a:custClr>
      <a:srgbClr val="FFFFFF"/>
    </a:custClr>
    <a:custClr>
      <a:srgbClr val="FFFFFF"/>
    </a:custClr>
    <a:custClr>
      <a:srgbClr val="FFFFFF"/>
    </a:custClr>
    <a:custClr name="Electrolux Blue 4">
      <a:srgbClr val="041E41"/>
    </a:custClr>
    <a:custClr name="Electrolux Grey 4">
      <a:srgbClr val="2B2936"/>
    </a:custClr>
    <a:custClr name="Electrolux Brown 4">
      <a:srgbClr val="3D2626"/>
    </a:custClr>
    <a:custClr name="Tan 4">
      <a:srgbClr val="4A1F17"/>
    </a:custClr>
    <a:custClr name="Electrolux Green 4">
      <a:srgbClr val="3B4536"/>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Electrolux ppt template.pptx" id="{166FB7A5-063B-4DAD-84CD-01E124033DA6}" vid="{E3AF31C1-61DF-4711-8C57-BBDCF7A527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Electrolux ppt template</Template>
  <TotalTime>57</TotalTime>
  <Words>837</Words>
  <Application>Microsoft Office PowerPoint</Application>
  <PresentationFormat>Widescreen</PresentationFormat>
  <Paragraphs>48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Electrolux Sans Regular</vt:lpstr>
      <vt:lpstr>Electrolux Sans SemiBold</vt:lpstr>
      <vt:lpstr>Office Theme</vt:lpstr>
      <vt:lpstr>Focus Range and Favourites</vt:lpstr>
      <vt:lpstr>Focus Range and Favourites</vt:lpstr>
      <vt:lpstr>Focus Range</vt:lpstr>
      <vt:lpstr>Focus Range</vt:lpstr>
      <vt:lpstr>Excel file format for Focus Range</vt:lpstr>
      <vt:lpstr>Focus Range</vt:lpstr>
      <vt:lpstr>Focus Range</vt:lpstr>
      <vt:lpstr>Focus Range – Things to Note</vt:lpstr>
      <vt:lpstr>Favourites</vt:lpstr>
      <vt:lpstr>PowerPoint Presentation</vt:lpstr>
    </vt:vector>
  </TitlesOfParts>
  <Company>Electrolux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Range and Favourites</dc:title>
  <dc:creator>Syed Abbas</dc:creator>
  <cp:lastModifiedBy>Syed Abbas</cp:lastModifiedBy>
  <cp:revision>8</cp:revision>
  <cp:lastPrinted>2018-05-29T11:47:19Z</cp:lastPrinted>
  <dcterms:created xsi:type="dcterms:W3CDTF">2021-12-20T15:45:11Z</dcterms:created>
  <dcterms:modified xsi:type="dcterms:W3CDTF">2021-12-20T16:43:00Z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77eab6e-04c6-4822-9252-98ab9f25736b_Enabled">
    <vt:lpwstr>true</vt:lpwstr>
  </property>
  <property fmtid="{D5CDD505-2E9C-101B-9397-08002B2CF9AE}" pid="3" name="MSIP_Label_477eab6e-04c6-4822-9252-98ab9f25736b_SetDate">
    <vt:lpwstr>2021-12-20T16:43:00Z</vt:lpwstr>
  </property>
  <property fmtid="{D5CDD505-2E9C-101B-9397-08002B2CF9AE}" pid="4" name="MSIP_Label_477eab6e-04c6-4822-9252-98ab9f25736b_Method">
    <vt:lpwstr>Standard</vt:lpwstr>
  </property>
  <property fmtid="{D5CDD505-2E9C-101B-9397-08002B2CF9AE}" pid="5" name="MSIP_Label_477eab6e-04c6-4822-9252-98ab9f25736b_Name">
    <vt:lpwstr>477eab6e-04c6-4822-9252-98ab9f25736b</vt:lpwstr>
  </property>
  <property fmtid="{D5CDD505-2E9C-101B-9397-08002B2CF9AE}" pid="6" name="MSIP_Label_477eab6e-04c6-4822-9252-98ab9f25736b_SiteId">
    <vt:lpwstr>d2007bef-127d-4591-97ac-10d72fe28031</vt:lpwstr>
  </property>
  <property fmtid="{D5CDD505-2E9C-101B-9397-08002B2CF9AE}" pid="7" name="MSIP_Label_477eab6e-04c6-4822-9252-98ab9f25736b_ActionId">
    <vt:lpwstr>1ba0979b-3991-4947-a4de-b65917f42eb8</vt:lpwstr>
  </property>
  <property fmtid="{D5CDD505-2E9C-101B-9397-08002B2CF9AE}" pid="8" name="MSIP_Label_477eab6e-04c6-4822-9252-98ab9f25736b_ContentBits">
    <vt:lpwstr>2</vt:lpwstr>
  </property>
</Properties>
</file>