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74" r:id="rId2"/>
    <p:sldId id="275" r:id="rId3"/>
    <p:sldId id="311" r:id="rId4"/>
    <p:sldId id="312" r:id="rId5"/>
    <p:sldId id="313" r:id="rId6"/>
    <p:sldId id="317" r:id="rId7"/>
    <p:sldId id="314" r:id="rId8"/>
    <p:sldId id="318" r:id="rId9"/>
    <p:sldId id="316" r:id="rId10"/>
    <p:sldId id="319" r:id="rId11"/>
    <p:sldId id="285" r:id="rId1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966"/>
    <a:srgbClr val="CFB993"/>
    <a:srgbClr val="A5AFA2"/>
    <a:srgbClr val="AFAAB9"/>
    <a:srgbClr val="937259"/>
    <a:srgbClr val="7C6363"/>
    <a:srgbClr val="B4A0A0"/>
    <a:srgbClr val="777286"/>
    <a:srgbClr val="ACB9C1"/>
    <a:srgbClr val="D0B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87" autoAdjust="0"/>
  </p:normalViewPr>
  <p:slideViewPr>
    <p:cSldViewPr snapToGrid="0" snapToObjects="1" showGuides="1">
      <p:cViewPr varScale="1">
        <p:scale>
          <a:sx n="110" d="100"/>
          <a:sy n="110" d="100"/>
        </p:scale>
        <p:origin x="576" y="102"/>
      </p:cViewPr>
      <p:guideLst>
        <p:guide orient="horz" pos="2160"/>
        <p:guide pos="3840"/>
      </p:guideLst>
    </p:cSldViewPr>
  </p:slideViewPr>
  <p:outlineViewPr>
    <p:cViewPr>
      <p:scale>
        <a:sx n="33" d="100"/>
        <a:sy n="33" d="100"/>
      </p:scale>
      <p:origin x="0" y="-30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4" d="100"/>
          <a:sy n="74" d="100"/>
        </p:scale>
        <p:origin x="316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C7DE7A-BFCF-477D-9C69-5C7B875B2E9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623269-DBE5-4C57-8428-689F1C90ACF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F304422-308B-4004-BCEF-B5987E09AEBE}" type="datetimeFigureOut">
              <a:rPr lang="en-GB" smtClean="0"/>
              <a:t>13/10/2021</a:t>
            </a:fld>
            <a:endParaRPr lang="en-GB"/>
          </a:p>
        </p:txBody>
      </p:sp>
      <p:sp>
        <p:nvSpPr>
          <p:cNvPr id="4" name="Footer Placeholder 3">
            <a:extLst>
              <a:ext uri="{FF2B5EF4-FFF2-40B4-BE49-F238E27FC236}">
                <a16:creationId xmlns:a16="http://schemas.microsoft.com/office/drawing/2014/main" id="{A8A51A65-2E87-46B1-94F6-DB09309A06B7}"/>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07D0EEF-BC0F-4BD3-A95D-00CF9189004D}"/>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F880A88-61F5-45D3-95AD-1D4394D375E8}" type="slidenum">
              <a:rPr lang="en-GB" smtClean="0"/>
              <a:t>‹#›</a:t>
            </a:fld>
            <a:endParaRPr lang="en-GB"/>
          </a:p>
        </p:txBody>
      </p:sp>
    </p:spTree>
    <p:extLst>
      <p:ext uri="{BB962C8B-B14F-4D97-AF65-F5344CB8AC3E}">
        <p14:creationId xmlns:p14="http://schemas.microsoft.com/office/powerpoint/2010/main" val="1927014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Electrolux Sans Regular" panose="020B0500020000000000" pitchFamily="34" charset="0"/>
              </a:defRPr>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Electrolux Sans Regular" panose="020B0500020000000000" pitchFamily="34" charset="0"/>
              </a:defRPr>
            </a:lvl1pPr>
          </a:lstStyle>
          <a:p>
            <a:fld id="{BBB474A6-AFAF-48B7-90F9-7ED71C52A70C}" type="datetimeFigureOut">
              <a:rPr lang="en-GB" smtClean="0"/>
              <a:pPr/>
              <a:t>13/10/2021</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Electrolux Sans Regular" panose="020B0500020000000000"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Electrolux Sans Regular" panose="020B0500020000000000" pitchFamily="34" charset="0"/>
              </a:defRPr>
            </a:lvl1pPr>
          </a:lstStyle>
          <a:p>
            <a:fld id="{8DDFE46B-2112-4B71-9DCB-E60C56B2ABB2}" type="slidenum">
              <a:rPr lang="en-GB" smtClean="0"/>
              <a:pPr/>
              <a:t>‹#›</a:t>
            </a:fld>
            <a:endParaRPr lang="en-GB" dirty="0"/>
          </a:p>
        </p:txBody>
      </p:sp>
    </p:spTree>
    <p:extLst>
      <p:ext uri="{BB962C8B-B14F-4D97-AF65-F5344CB8AC3E}">
        <p14:creationId xmlns:p14="http://schemas.microsoft.com/office/powerpoint/2010/main" val="418901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lectrolux Sans Regular" panose="020B0500020000000000" pitchFamily="34" charset="0"/>
        <a:ea typeface="+mn-ea"/>
        <a:cs typeface="+mn-cs"/>
      </a:defRPr>
    </a:lvl1pPr>
    <a:lvl2pPr marL="457200" algn="l" defTabSz="914400" rtl="0" eaLnBrk="1" latinLnBrk="0" hangingPunct="1">
      <a:defRPr sz="1200" kern="1200">
        <a:solidFill>
          <a:schemeClr val="tx1"/>
        </a:solidFill>
        <a:latin typeface="Electrolux Sans Regular" panose="020B0500020000000000" pitchFamily="34" charset="0"/>
        <a:ea typeface="+mn-ea"/>
        <a:cs typeface="+mn-cs"/>
      </a:defRPr>
    </a:lvl2pPr>
    <a:lvl3pPr marL="914400" algn="l" defTabSz="914400" rtl="0" eaLnBrk="1" latinLnBrk="0" hangingPunct="1">
      <a:defRPr sz="1200" kern="1200">
        <a:solidFill>
          <a:schemeClr val="tx1"/>
        </a:solidFill>
        <a:latin typeface="Electrolux Sans Regular" panose="020B0500020000000000" pitchFamily="34" charset="0"/>
        <a:ea typeface="+mn-ea"/>
        <a:cs typeface="+mn-cs"/>
      </a:defRPr>
    </a:lvl3pPr>
    <a:lvl4pPr marL="1371600" algn="l" defTabSz="914400" rtl="0" eaLnBrk="1" latinLnBrk="0" hangingPunct="1">
      <a:defRPr sz="1200" kern="1200">
        <a:solidFill>
          <a:schemeClr val="tx1"/>
        </a:solidFill>
        <a:latin typeface="Electrolux Sans Regular" panose="020B0500020000000000" pitchFamily="34" charset="0"/>
        <a:ea typeface="+mn-ea"/>
        <a:cs typeface="+mn-cs"/>
      </a:defRPr>
    </a:lvl4pPr>
    <a:lvl5pPr marL="1828800" algn="l" defTabSz="914400" rtl="0" eaLnBrk="1" latinLnBrk="0" hangingPunct="1">
      <a:defRPr sz="1200" kern="1200">
        <a:solidFill>
          <a:schemeClr val="tx1"/>
        </a:solidFill>
        <a:latin typeface="Electrolux Sans Regular" panose="020B05000200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8523588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554038"/>
            <a:ext cx="5724525" cy="1808161"/>
          </a:xfrm>
        </p:spPr>
        <p:txBody>
          <a:bodyPr anchor="b" anchorCtr="0"/>
          <a:lstStyle>
            <a:lvl1pPr>
              <a:defRPr sz="4400"/>
            </a:lvl1pPr>
          </a:lstStyle>
          <a:p>
            <a:r>
              <a:rPr lang="en-GB" dirty="0"/>
              <a:t>Agenda</a:t>
            </a:r>
          </a:p>
        </p:txBody>
      </p:sp>
      <p:sp>
        <p:nvSpPr>
          <p:cNvPr id="3" name="Text Placeholder 2"/>
          <p:cNvSpPr>
            <a:spLocks noGrp="1"/>
          </p:cNvSpPr>
          <p:nvPr>
            <p:ph type="body" idx="1"/>
          </p:nvPr>
        </p:nvSpPr>
        <p:spPr>
          <a:xfrm>
            <a:off x="400050" y="2947916"/>
            <a:ext cx="5695950" cy="3517971"/>
          </a:xfrm>
          <a:prstGeom prst="rect">
            <a:avLst/>
          </a:prstGeom>
        </p:spPr>
        <p:txBody>
          <a:bodyPr anchor="t" anchorCtr="0"/>
          <a:lstStyle>
            <a:lvl1pPr marL="268288" indent="-268288">
              <a:spcBef>
                <a:spcPts val="900"/>
              </a:spcBef>
              <a:buFont typeface="Arial" panose="020B0604020202020204" pitchFamily="34" charset="0"/>
              <a:buChar char="•"/>
              <a:defRPr sz="24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5961431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14">
            <a:extLst>
              <a:ext uri="{FF2B5EF4-FFF2-40B4-BE49-F238E27FC236}">
                <a16:creationId xmlns:a16="http://schemas.microsoft.com/office/drawing/2014/main" id="{C9234F41-2CA5-41D1-A3AA-05862C5C909A}"/>
              </a:ext>
            </a:extLst>
          </p:cNvPr>
          <p:cNvSpPr>
            <a:spLocks noGrp="1"/>
          </p:cNvSpPr>
          <p:nvPr>
            <p:ph type="sldNum" sz="quarter" idx="13"/>
          </p:nvPr>
        </p:nvSpPr>
        <p:spPr/>
        <p:txBody>
          <a:bodyPr/>
          <a:lstStyle/>
          <a:p>
            <a:fld id="{09471650-AE8C-4F0A-9990-7EAE6F8DE484}" type="slidenum">
              <a:rPr lang="en-GB" smtClean="0"/>
              <a:pPr/>
              <a:t>‹#›</a:t>
            </a:fld>
            <a:endParaRPr lang="en-GB" dirty="0"/>
          </a:p>
        </p:txBody>
      </p:sp>
      <p:sp>
        <p:nvSpPr>
          <p:cNvPr id="3" name="Footer Placeholder 2">
            <a:extLst>
              <a:ext uri="{FF2B5EF4-FFF2-40B4-BE49-F238E27FC236}">
                <a16:creationId xmlns:a16="http://schemas.microsoft.com/office/drawing/2014/main" id="{26CA933F-2B9D-485E-A18A-B95FC5481E62}"/>
              </a:ext>
            </a:extLst>
          </p:cNvPr>
          <p:cNvSpPr>
            <a:spLocks noGrp="1"/>
          </p:cNvSpPr>
          <p:nvPr>
            <p:ph type="ftr" sz="quarter" idx="14"/>
          </p:nvPr>
        </p:nvSpPr>
        <p:spPr/>
        <p:txBody>
          <a:bodyPr/>
          <a:lstStyle/>
          <a:p>
            <a:endParaRPr lang="en-GB" dirty="0"/>
          </a:p>
        </p:txBody>
      </p:sp>
      <p:sp>
        <p:nvSpPr>
          <p:cNvPr id="5" name="Text Placeholder 4">
            <a:extLst>
              <a:ext uri="{FF2B5EF4-FFF2-40B4-BE49-F238E27FC236}">
                <a16:creationId xmlns:a16="http://schemas.microsoft.com/office/drawing/2014/main" id="{2D88BA93-6072-48C4-9BB9-A7D11A8534A1}"/>
              </a:ext>
            </a:extLst>
          </p:cNvPr>
          <p:cNvSpPr>
            <a:spLocks noGrp="1"/>
          </p:cNvSpPr>
          <p:nvPr>
            <p:ph type="body" sz="quarter" idx="15"/>
          </p:nvPr>
        </p:nvSpPr>
        <p:spPr>
          <a:xfrm>
            <a:off x="371475" y="1333500"/>
            <a:ext cx="1144905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4A320EC7-6A79-42F8-9449-3E877340DDA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65146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8A374-0332-4ADD-9BD9-140C539CCA2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14">
            <a:extLst>
              <a:ext uri="{FF2B5EF4-FFF2-40B4-BE49-F238E27FC236}">
                <a16:creationId xmlns:a16="http://schemas.microsoft.com/office/drawing/2014/main" id="{C9234F41-2CA5-41D1-A3AA-05862C5C909A}"/>
              </a:ext>
            </a:extLst>
          </p:cNvPr>
          <p:cNvSpPr>
            <a:spLocks noGrp="1"/>
          </p:cNvSpPr>
          <p:nvPr>
            <p:ph type="sldNum" sz="quarter" idx="13"/>
          </p:nvPr>
        </p:nvSpPr>
        <p:spPr/>
        <p:txBody>
          <a:bodyPr/>
          <a:lstStyle>
            <a:lvl1pPr>
              <a:defRPr>
                <a:solidFill>
                  <a:schemeClr val="bg1"/>
                </a:solidFill>
              </a:defRPr>
            </a:lvl1pPr>
          </a:lstStyle>
          <a:p>
            <a:fld id="{09471650-AE8C-4F0A-9990-7EAE6F8DE484}" type="slidenum">
              <a:rPr lang="en-GB" smtClean="0"/>
              <a:pPr/>
              <a:t>‹#›</a:t>
            </a:fld>
            <a:endParaRPr lang="en-GB" dirty="0"/>
          </a:p>
        </p:txBody>
      </p:sp>
      <p:sp>
        <p:nvSpPr>
          <p:cNvPr id="3" name="Footer Placeholder 2">
            <a:extLst>
              <a:ext uri="{FF2B5EF4-FFF2-40B4-BE49-F238E27FC236}">
                <a16:creationId xmlns:a16="http://schemas.microsoft.com/office/drawing/2014/main" id="{26CA933F-2B9D-485E-A18A-B95FC5481E62}"/>
              </a:ext>
            </a:extLst>
          </p:cNvPr>
          <p:cNvSpPr>
            <a:spLocks noGrp="1"/>
          </p:cNvSpPr>
          <p:nvPr>
            <p:ph type="ftr" sz="quarter" idx="14"/>
          </p:nvPr>
        </p:nvSpPr>
        <p:spPr/>
        <p:txBody>
          <a:bodyPr/>
          <a:lstStyle>
            <a:lvl1pPr>
              <a:defRPr>
                <a:solidFill>
                  <a:schemeClr val="bg1"/>
                </a:solidFill>
              </a:defRPr>
            </a:lvl1pPr>
          </a:lstStyle>
          <a:p>
            <a:endParaRPr lang="en-GB" dirty="0"/>
          </a:p>
        </p:txBody>
      </p:sp>
      <p:sp>
        <p:nvSpPr>
          <p:cNvPr id="8" name="Freeform 5">
            <a:extLst>
              <a:ext uri="{FF2B5EF4-FFF2-40B4-BE49-F238E27FC236}">
                <a16:creationId xmlns:a16="http://schemas.microsoft.com/office/drawing/2014/main" id="{75F8C091-CB3B-436D-AC6F-7E40A4107791}"/>
              </a:ext>
            </a:extLst>
          </p:cNvPr>
          <p:cNvSpPr>
            <a:spLocks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5">
            <a:extLst>
              <a:ext uri="{FF2B5EF4-FFF2-40B4-BE49-F238E27FC236}">
                <a16:creationId xmlns:a16="http://schemas.microsoft.com/office/drawing/2014/main" id="{053DDDC4-9516-4914-8E85-C3BA04479552}"/>
              </a:ext>
            </a:extLst>
          </p:cNvPr>
          <p:cNvSpPr>
            <a:spLocks noGrp="1"/>
          </p:cNvSpPr>
          <p:nvPr>
            <p:ph type="body" sz="quarter" idx="15"/>
          </p:nvPr>
        </p:nvSpPr>
        <p:spPr>
          <a:xfrm>
            <a:off x="371475" y="1333500"/>
            <a:ext cx="11436350" cy="513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A5483DCB-2F04-4C13-92DD-ACDD2D3020E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77567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8548D267-FBFF-4AD0-BA08-F5EE91AFB0DF}"/>
              </a:ext>
            </a:extLst>
          </p:cNvPr>
          <p:cNvSpPr>
            <a:spLocks noGrp="1"/>
          </p:cNvSpPr>
          <p:nvPr>
            <p:ph type="sldNum" sz="quarter" idx="14"/>
          </p:nvPr>
        </p:nvSpPr>
        <p:spPr/>
        <p:txBody>
          <a:bodyPr/>
          <a:lstStyle/>
          <a:p>
            <a:fld id="{09471650-AE8C-4F0A-9990-7EAE6F8DE484}" type="slidenum">
              <a:rPr lang="en-GB" smtClean="0"/>
              <a:pPr/>
              <a:t>‹#›</a:t>
            </a:fld>
            <a:endParaRPr lang="en-GB" dirty="0"/>
          </a:p>
        </p:txBody>
      </p:sp>
      <p:sp>
        <p:nvSpPr>
          <p:cNvPr id="5" name="Footer Placeholder 4">
            <a:extLst>
              <a:ext uri="{FF2B5EF4-FFF2-40B4-BE49-F238E27FC236}">
                <a16:creationId xmlns:a16="http://schemas.microsoft.com/office/drawing/2014/main" id="{0330FFD3-61B9-4B15-8B7F-0FAE7F799A71}"/>
              </a:ext>
            </a:extLst>
          </p:cNvPr>
          <p:cNvSpPr>
            <a:spLocks noGrp="1"/>
          </p:cNvSpPr>
          <p:nvPr>
            <p:ph type="ftr" sz="quarter" idx="16"/>
          </p:nvPr>
        </p:nvSpPr>
        <p:spPr/>
        <p:txBody>
          <a:bodyPr/>
          <a:lstStyle/>
          <a:p>
            <a:endParaRPr lang="en-GB" dirty="0"/>
          </a:p>
        </p:txBody>
      </p:sp>
      <p:sp>
        <p:nvSpPr>
          <p:cNvPr id="8" name="Text Placeholder 7">
            <a:extLst>
              <a:ext uri="{FF2B5EF4-FFF2-40B4-BE49-F238E27FC236}">
                <a16:creationId xmlns:a16="http://schemas.microsoft.com/office/drawing/2014/main" id="{9BCAB953-E302-4DC8-8A0D-6491A5B4EBE8}"/>
              </a:ext>
            </a:extLst>
          </p:cNvPr>
          <p:cNvSpPr>
            <a:spLocks noGrp="1"/>
          </p:cNvSpPr>
          <p:nvPr>
            <p:ph type="body" sz="quarter" idx="17"/>
          </p:nvPr>
        </p:nvSpPr>
        <p:spPr>
          <a:xfrm>
            <a:off x="371475" y="1333500"/>
            <a:ext cx="5341938"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a:extLst>
              <a:ext uri="{FF2B5EF4-FFF2-40B4-BE49-F238E27FC236}">
                <a16:creationId xmlns:a16="http://schemas.microsoft.com/office/drawing/2014/main" id="{E53CF106-BD0A-4C3A-BE50-808C5A110E74}"/>
              </a:ext>
            </a:extLst>
          </p:cNvPr>
          <p:cNvSpPr>
            <a:spLocks noGrp="1"/>
          </p:cNvSpPr>
          <p:nvPr>
            <p:ph type="body" sz="quarter" idx="18"/>
          </p:nvPr>
        </p:nvSpPr>
        <p:spPr>
          <a:xfrm>
            <a:off x="6478589" y="1333500"/>
            <a:ext cx="5341938"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58F25AB-1120-4CCC-B7D0-072F33E07F5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3091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alf Imag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Picture Placeholder 3">
            <a:extLst>
              <a:ext uri="{FF2B5EF4-FFF2-40B4-BE49-F238E27FC236}">
                <a16:creationId xmlns:a16="http://schemas.microsoft.com/office/drawing/2014/main" id="{B5F99270-205C-4E90-B33D-7AF4614C7257}"/>
              </a:ext>
            </a:extLst>
          </p:cNvPr>
          <p:cNvSpPr>
            <a:spLocks noGrp="1"/>
          </p:cNvSpPr>
          <p:nvPr>
            <p:ph type="pic" sz="quarter" idx="11"/>
          </p:nvPr>
        </p:nvSpPr>
        <p:spPr>
          <a:xfrm>
            <a:off x="6096000" y="1333500"/>
            <a:ext cx="5724525" cy="5132388"/>
          </a:xfrm>
          <a:prstGeom prst="rect">
            <a:avLst/>
          </a:prstGeom>
          <a:solidFill>
            <a:schemeClr val="bg1">
              <a:lumMod val="85000"/>
            </a:schemeClr>
          </a:solidFill>
        </p:spPr>
        <p:txBody>
          <a:bodyPr tIns="468000" rIns="0" anchor="ctr" anchorCtr="0"/>
          <a:lstStyle>
            <a:lvl1pPr marL="0" indent="0" algn="ctr">
              <a:buFontTx/>
              <a:buNone/>
              <a:defRPr/>
            </a:lvl1pPr>
          </a:lstStyle>
          <a:p>
            <a:r>
              <a:rPr lang="en-US"/>
              <a:t>Click icon to add picture</a:t>
            </a:r>
            <a:endParaRPr lang="en-GB" dirty="0"/>
          </a:p>
        </p:txBody>
      </p:sp>
      <p:sp>
        <p:nvSpPr>
          <p:cNvPr id="3" name="Footer Placeholder 2">
            <a:extLst>
              <a:ext uri="{FF2B5EF4-FFF2-40B4-BE49-F238E27FC236}">
                <a16:creationId xmlns:a16="http://schemas.microsoft.com/office/drawing/2014/main" id="{86D627E1-BC7E-4063-B040-190A4AE58A73}"/>
              </a:ext>
            </a:extLst>
          </p:cNvPr>
          <p:cNvSpPr>
            <a:spLocks noGrp="1"/>
          </p:cNvSpPr>
          <p:nvPr>
            <p:ph type="ftr" sz="quarter" idx="12"/>
          </p:nvPr>
        </p:nvSpPr>
        <p:spPr/>
        <p:txBody>
          <a:bodyPr/>
          <a:lstStyle/>
          <a:p>
            <a:endParaRPr lang="en-GB" dirty="0"/>
          </a:p>
        </p:txBody>
      </p:sp>
      <p:sp>
        <p:nvSpPr>
          <p:cNvPr id="5" name="Slide Number Placeholder 4">
            <a:extLst>
              <a:ext uri="{FF2B5EF4-FFF2-40B4-BE49-F238E27FC236}">
                <a16:creationId xmlns:a16="http://schemas.microsoft.com/office/drawing/2014/main" id="{0272F699-CBDD-4FE2-836F-A7F40CA9F10E}"/>
              </a:ext>
            </a:extLst>
          </p:cNvPr>
          <p:cNvSpPr>
            <a:spLocks noGrp="1"/>
          </p:cNvSpPr>
          <p:nvPr>
            <p:ph type="sldNum" sz="quarter" idx="13"/>
          </p:nvPr>
        </p:nvSpPr>
        <p:spPr/>
        <p:txBody>
          <a:bodyPr/>
          <a:lstStyle/>
          <a:p>
            <a:fld id="{09471650-AE8C-4F0A-9990-7EAE6F8DE484}" type="slidenum">
              <a:rPr lang="en-GB" smtClean="0"/>
              <a:pPr/>
              <a:t>‹#›</a:t>
            </a:fld>
            <a:endParaRPr lang="en-GB" dirty="0"/>
          </a:p>
        </p:txBody>
      </p:sp>
      <p:sp>
        <p:nvSpPr>
          <p:cNvPr id="12" name="Text Placeholder 7">
            <a:extLst>
              <a:ext uri="{FF2B5EF4-FFF2-40B4-BE49-F238E27FC236}">
                <a16:creationId xmlns:a16="http://schemas.microsoft.com/office/drawing/2014/main" id="{99CC8F7F-99D0-4D2B-93CB-F026FA291147}"/>
              </a:ext>
            </a:extLst>
          </p:cNvPr>
          <p:cNvSpPr>
            <a:spLocks noGrp="1"/>
          </p:cNvSpPr>
          <p:nvPr>
            <p:ph type="body" sz="quarter" idx="17"/>
          </p:nvPr>
        </p:nvSpPr>
        <p:spPr>
          <a:xfrm>
            <a:off x="371475" y="1333500"/>
            <a:ext cx="5341938"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5">
            <a:extLst>
              <a:ext uri="{FF2B5EF4-FFF2-40B4-BE49-F238E27FC236}">
                <a16:creationId xmlns:a16="http://schemas.microsoft.com/office/drawing/2014/main" id="{2F63069D-25B0-44BE-84EA-7E4A96AC4F5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7725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3/4 Imag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7">
            <a:extLst>
              <a:ext uri="{FF2B5EF4-FFF2-40B4-BE49-F238E27FC236}">
                <a16:creationId xmlns:a16="http://schemas.microsoft.com/office/drawing/2014/main" id="{CE60E313-6764-45F4-8E53-5C86A750FD0C}"/>
              </a:ext>
            </a:extLst>
          </p:cNvPr>
          <p:cNvSpPr>
            <a:spLocks noGrp="1"/>
          </p:cNvSpPr>
          <p:nvPr>
            <p:ph type="pic" sz="quarter" idx="11"/>
          </p:nvPr>
        </p:nvSpPr>
        <p:spPr>
          <a:xfrm>
            <a:off x="3429000" y="1333500"/>
            <a:ext cx="8391525" cy="5132388"/>
          </a:xfrm>
          <a:prstGeom prst="rect">
            <a:avLst/>
          </a:prstGeom>
          <a:solidFill>
            <a:schemeClr val="bg1">
              <a:lumMod val="85000"/>
            </a:schemeClr>
          </a:solidFill>
        </p:spPr>
        <p:txBody>
          <a:bodyPr tIns="468000" rIns="0" anchor="ctr" anchorCtr="0"/>
          <a:lstStyle>
            <a:lvl1pPr marL="0" indent="0" algn="ctr">
              <a:buFontTx/>
              <a:buNone/>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18C4C6F1-2968-453B-BD3B-B08D7E0228C5}"/>
              </a:ext>
            </a:extLst>
          </p:cNvPr>
          <p:cNvSpPr>
            <a:spLocks noGrp="1"/>
          </p:cNvSpPr>
          <p:nvPr>
            <p:ph type="ftr" sz="quarter" idx="12"/>
          </p:nvPr>
        </p:nvSpPr>
        <p:spPr/>
        <p:txBody>
          <a:bodyPr/>
          <a:lstStyle/>
          <a:p>
            <a:endParaRPr lang="en-GB" dirty="0"/>
          </a:p>
        </p:txBody>
      </p:sp>
      <p:sp>
        <p:nvSpPr>
          <p:cNvPr id="5" name="Slide Number Placeholder 4">
            <a:extLst>
              <a:ext uri="{FF2B5EF4-FFF2-40B4-BE49-F238E27FC236}">
                <a16:creationId xmlns:a16="http://schemas.microsoft.com/office/drawing/2014/main" id="{0440CC30-BDCF-4F30-99B4-8377E229DF12}"/>
              </a:ext>
            </a:extLst>
          </p:cNvPr>
          <p:cNvSpPr>
            <a:spLocks noGrp="1"/>
          </p:cNvSpPr>
          <p:nvPr>
            <p:ph type="sldNum" sz="quarter" idx="13"/>
          </p:nvPr>
        </p:nvSpPr>
        <p:spPr/>
        <p:txBody>
          <a:bodyPr/>
          <a:lstStyle/>
          <a:p>
            <a:fld id="{09471650-AE8C-4F0A-9990-7EAE6F8DE484}" type="slidenum">
              <a:rPr lang="en-GB" smtClean="0"/>
              <a:pPr/>
              <a:t>‹#›</a:t>
            </a:fld>
            <a:endParaRPr lang="en-GB" dirty="0"/>
          </a:p>
        </p:txBody>
      </p:sp>
      <p:sp>
        <p:nvSpPr>
          <p:cNvPr id="13" name="Text Placeholder 7">
            <a:extLst>
              <a:ext uri="{FF2B5EF4-FFF2-40B4-BE49-F238E27FC236}">
                <a16:creationId xmlns:a16="http://schemas.microsoft.com/office/drawing/2014/main" id="{3E3F5180-2E2B-46A2-AC7C-C5175E6CB4B3}"/>
              </a:ext>
            </a:extLst>
          </p:cNvPr>
          <p:cNvSpPr>
            <a:spLocks noGrp="1"/>
          </p:cNvSpPr>
          <p:nvPr>
            <p:ph type="body" sz="quarter" idx="17"/>
          </p:nvPr>
        </p:nvSpPr>
        <p:spPr>
          <a:xfrm>
            <a:off x="371475" y="1333500"/>
            <a:ext cx="2910480" cy="5132388"/>
          </a:xfrm>
        </p:spPr>
        <p:txBody>
          <a:body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107F9D89-2DD0-4247-B6F9-46FC84B672C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63622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7">
            <a:extLst>
              <a:ext uri="{FF2B5EF4-FFF2-40B4-BE49-F238E27FC236}">
                <a16:creationId xmlns:a16="http://schemas.microsoft.com/office/drawing/2014/main" id="{CE60E313-6764-45F4-8E53-5C86A750FD0C}"/>
              </a:ext>
            </a:extLst>
          </p:cNvPr>
          <p:cNvSpPr>
            <a:spLocks noGrp="1"/>
          </p:cNvSpPr>
          <p:nvPr>
            <p:ph type="pic" sz="quarter" idx="11"/>
          </p:nvPr>
        </p:nvSpPr>
        <p:spPr>
          <a:xfrm>
            <a:off x="371476" y="1333500"/>
            <a:ext cx="11449050" cy="5132388"/>
          </a:xfrm>
          <a:prstGeom prst="rect">
            <a:avLst/>
          </a:prstGeom>
          <a:solidFill>
            <a:schemeClr val="bg1">
              <a:lumMod val="85000"/>
            </a:schemeClr>
          </a:solidFill>
        </p:spPr>
        <p:txBody>
          <a:bodyPr tIns="612000" anchor="ctr" anchorCtr="0"/>
          <a:lstStyle>
            <a:lvl1pPr marL="0" indent="0" algn="ctr">
              <a:buFontTx/>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5AEB56F6-E36F-4031-B8E9-3FFA7CE09E9B}"/>
              </a:ext>
            </a:extLst>
          </p:cNvPr>
          <p:cNvSpPr>
            <a:spLocks noGrp="1"/>
          </p:cNvSpPr>
          <p:nvPr>
            <p:ph type="ftr" sz="quarter" idx="12"/>
          </p:nvPr>
        </p:nvSpPr>
        <p:spPr/>
        <p:txBody>
          <a:bodyPr/>
          <a:lstStyle/>
          <a:p>
            <a:endParaRPr lang="en-GB" dirty="0"/>
          </a:p>
        </p:txBody>
      </p:sp>
      <p:sp>
        <p:nvSpPr>
          <p:cNvPr id="9" name="Slide Number Placeholder 8">
            <a:extLst>
              <a:ext uri="{FF2B5EF4-FFF2-40B4-BE49-F238E27FC236}">
                <a16:creationId xmlns:a16="http://schemas.microsoft.com/office/drawing/2014/main" id="{97055289-D0EC-4215-82F3-A3E624266350}"/>
              </a:ext>
            </a:extLst>
          </p:cNvPr>
          <p:cNvSpPr>
            <a:spLocks noGrp="1"/>
          </p:cNvSpPr>
          <p:nvPr>
            <p:ph type="sldNum" sz="quarter" idx="13"/>
          </p:nvPr>
        </p:nvSpPr>
        <p:spPr/>
        <p:txBody>
          <a:body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44BB74B2-2F18-440B-849C-438EB0CEAB9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4628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light blu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A7165-F5D9-466C-909D-9C7186687E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2" name="Title 1"/>
          <p:cNvSpPr>
            <a:spLocks noGrp="1"/>
          </p:cNvSpPr>
          <p:nvPr>
            <p:ph type="title"/>
          </p:nvPr>
        </p:nvSpPr>
        <p:spPr>
          <a:xfrm>
            <a:off x="371475" y="914646"/>
            <a:ext cx="9422048" cy="1808161"/>
          </a:xfrm>
        </p:spPr>
        <p:txBody>
          <a:bodyPr anchor="b" anchorCtr="0"/>
          <a:lstStyle>
            <a:lvl1pPr>
              <a:defRPr sz="4400"/>
            </a:lvl1pPr>
          </a:lstStyle>
          <a:p>
            <a:r>
              <a:rPr lang="en-US"/>
              <a:t>Click to edit Master title style</a:t>
            </a:r>
            <a:endParaRPr lang="en-GB" dirty="0"/>
          </a:p>
        </p:txBody>
      </p:sp>
      <p:sp>
        <p:nvSpPr>
          <p:cNvPr id="3" name="Text Placeholder 2"/>
          <p:cNvSpPr>
            <a:spLocks noGrp="1"/>
          </p:cNvSpPr>
          <p:nvPr>
            <p:ph type="body" idx="1"/>
          </p:nvPr>
        </p:nvSpPr>
        <p:spPr>
          <a:xfrm>
            <a:off x="400049" y="2947917"/>
            <a:ext cx="9375016" cy="201986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4381073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tan">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A7165-F5D9-466C-909D-9C7186687E7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2" name="Title 1"/>
          <p:cNvSpPr>
            <a:spLocks noGrp="1"/>
          </p:cNvSpPr>
          <p:nvPr>
            <p:ph type="title"/>
          </p:nvPr>
        </p:nvSpPr>
        <p:spPr>
          <a:xfrm>
            <a:off x="371475" y="914646"/>
            <a:ext cx="9422048" cy="1808161"/>
          </a:xfrm>
        </p:spPr>
        <p:txBody>
          <a:bodyPr anchor="b" anchorCtr="0"/>
          <a:lstStyle>
            <a:lvl1pPr>
              <a:defRPr sz="4400"/>
            </a:lvl1pPr>
          </a:lstStyle>
          <a:p>
            <a:r>
              <a:rPr lang="en-US"/>
              <a:t>Click to edit Master title style</a:t>
            </a:r>
            <a:endParaRPr lang="en-GB" dirty="0"/>
          </a:p>
        </p:txBody>
      </p:sp>
      <p:sp>
        <p:nvSpPr>
          <p:cNvPr id="3" name="Text Placeholder 2"/>
          <p:cNvSpPr>
            <a:spLocks noGrp="1"/>
          </p:cNvSpPr>
          <p:nvPr>
            <p:ph type="body" idx="1"/>
          </p:nvPr>
        </p:nvSpPr>
        <p:spPr>
          <a:xfrm>
            <a:off x="400049" y="2947917"/>
            <a:ext cx="9375016" cy="201986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6299212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urpl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A7165-F5D9-466C-909D-9C7186687E76}"/>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2" name="Title 1"/>
          <p:cNvSpPr>
            <a:spLocks noGrp="1"/>
          </p:cNvSpPr>
          <p:nvPr>
            <p:ph type="title"/>
          </p:nvPr>
        </p:nvSpPr>
        <p:spPr>
          <a:xfrm>
            <a:off x="371475" y="914646"/>
            <a:ext cx="9422048" cy="1808161"/>
          </a:xfrm>
        </p:spPr>
        <p:txBody>
          <a:bodyPr anchor="b" anchorCtr="0"/>
          <a:lstStyle>
            <a:lvl1pPr>
              <a:defRPr sz="4400"/>
            </a:lvl1pPr>
          </a:lstStyle>
          <a:p>
            <a:r>
              <a:rPr lang="en-US"/>
              <a:t>Click to edit Master title style</a:t>
            </a:r>
            <a:endParaRPr lang="en-GB" dirty="0"/>
          </a:p>
        </p:txBody>
      </p:sp>
      <p:sp>
        <p:nvSpPr>
          <p:cNvPr id="3" name="Text Placeholder 2"/>
          <p:cNvSpPr>
            <a:spLocks noGrp="1"/>
          </p:cNvSpPr>
          <p:nvPr>
            <p:ph type="body" idx="1"/>
          </p:nvPr>
        </p:nvSpPr>
        <p:spPr>
          <a:xfrm>
            <a:off x="400049" y="2947917"/>
            <a:ext cx="9375016" cy="201986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598393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1">
    <p:bg>
      <p:bgRef idx="1001">
        <a:schemeClr val="bg2"/>
      </p:bgRef>
    </p:bg>
    <p:spTree>
      <p:nvGrpSpPr>
        <p:cNvPr id="1" name=""/>
        <p:cNvGrpSpPr/>
        <p:nvPr/>
      </p:nvGrpSpPr>
      <p:grpSpPr>
        <a:xfrm>
          <a:off x="0" y="0"/>
          <a:ext cx="0" cy="0"/>
          <a:chOff x="0" y="0"/>
          <a:chExt cx="0" cy="0"/>
        </a:xfrm>
      </p:grpSpPr>
      <p:pic>
        <p:nvPicPr>
          <p:cNvPr id="7" name="Picture Placeholder 18">
            <a:extLst>
              <a:ext uri="{FF2B5EF4-FFF2-40B4-BE49-F238E27FC236}">
                <a16:creationId xmlns:a16="http://schemas.microsoft.com/office/drawing/2014/main" id="{C8FBE83B-2C5E-409B-A41F-54ECC526D1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41541553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green">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A7165-F5D9-466C-909D-9C7186687E76}"/>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2" name="Title 1"/>
          <p:cNvSpPr>
            <a:spLocks noGrp="1"/>
          </p:cNvSpPr>
          <p:nvPr>
            <p:ph type="title"/>
          </p:nvPr>
        </p:nvSpPr>
        <p:spPr>
          <a:xfrm>
            <a:off x="371475" y="914646"/>
            <a:ext cx="9422048" cy="1808161"/>
          </a:xfrm>
        </p:spPr>
        <p:txBody>
          <a:bodyPr anchor="b" anchorCtr="0"/>
          <a:lstStyle>
            <a:lvl1pPr>
              <a:defRPr sz="4400"/>
            </a:lvl1pPr>
          </a:lstStyle>
          <a:p>
            <a:r>
              <a:rPr lang="en-US"/>
              <a:t>Click to edit Master title style</a:t>
            </a:r>
            <a:endParaRPr lang="en-GB" dirty="0"/>
          </a:p>
        </p:txBody>
      </p:sp>
      <p:sp>
        <p:nvSpPr>
          <p:cNvPr id="3" name="Text Placeholder 2"/>
          <p:cNvSpPr>
            <a:spLocks noGrp="1"/>
          </p:cNvSpPr>
          <p:nvPr>
            <p:ph type="body" idx="1"/>
          </p:nvPr>
        </p:nvSpPr>
        <p:spPr>
          <a:xfrm>
            <a:off x="400049" y="2947917"/>
            <a:ext cx="9375016" cy="201986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3094146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dark blu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A7165-F5D9-466C-909D-9C7186687E76}"/>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2" name="Title 1"/>
          <p:cNvSpPr>
            <a:spLocks noGrp="1"/>
          </p:cNvSpPr>
          <p:nvPr>
            <p:ph type="title"/>
          </p:nvPr>
        </p:nvSpPr>
        <p:spPr>
          <a:xfrm>
            <a:off x="371475" y="914646"/>
            <a:ext cx="9422048" cy="1808161"/>
          </a:xfrm>
        </p:spPr>
        <p:txBody>
          <a:bodyPr anchor="b" anchorCtr="0"/>
          <a:lstStyle>
            <a:lvl1pPr>
              <a:defRPr sz="4400"/>
            </a:lvl1pPr>
          </a:lstStyle>
          <a:p>
            <a:r>
              <a:rPr lang="en-US"/>
              <a:t>Click to edit Master title style</a:t>
            </a:r>
            <a:endParaRPr lang="en-GB" dirty="0"/>
          </a:p>
        </p:txBody>
      </p:sp>
      <p:sp>
        <p:nvSpPr>
          <p:cNvPr id="3" name="Text Placeholder 2"/>
          <p:cNvSpPr>
            <a:spLocks noGrp="1"/>
          </p:cNvSpPr>
          <p:nvPr>
            <p:ph type="body" idx="1"/>
          </p:nvPr>
        </p:nvSpPr>
        <p:spPr>
          <a:xfrm>
            <a:off x="400049" y="2947917"/>
            <a:ext cx="9375016" cy="201986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9561557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brown">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A7165-F5D9-466C-909D-9C7186687E76}"/>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2" name="Title 1"/>
          <p:cNvSpPr>
            <a:spLocks noGrp="1"/>
          </p:cNvSpPr>
          <p:nvPr>
            <p:ph type="title"/>
          </p:nvPr>
        </p:nvSpPr>
        <p:spPr>
          <a:xfrm>
            <a:off x="371475" y="914646"/>
            <a:ext cx="9422048" cy="1808161"/>
          </a:xfrm>
        </p:spPr>
        <p:txBody>
          <a:bodyPr anchor="b" anchorCtr="0"/>
          <a:lstStyle>
            <a:lvl1pPr>
              <a:defRPr sz="4400"/>
            </a:lvl1pPr>
          </a:lstStyle>
          <a:p>
            <a:r>
              <a:rPr lang="en-US"/>
              <a:t>Click to edit Master title style</a:t>
            </a:r>
            <a:endParaRPr lang="en-GB" dirty="0"/>
          </a:p>
        </p:txBody>
      </p:sp>
      <p:sp>
        <p:nvSpPr>
          <p:cNvPr id="3" name="Text Placeholder 2"/>
          <p:cNvSpPr>
            <a:spLocks noGrp="1"/>
          </p:cNvSpPr>
          <p:nvPr>
            <p:ph type="body" idx="1"/>
          </p:nvPr>
        </p:nvSpPr>
        <p:spPr>
          <a:xfrm>
            <a:off x="400049" y="2947917"/>
            <a:ext cx="9375016" cy="201986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reeform 5"/>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7836324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B11BEAE7-2321-4447-AFD7-9628AFD2EA5D}"/>
              </a:ext>
            </a:extLst>
          </p:cNvPr>
          <p:cNvSpPr>
            <a:spLocks noGrp="1"/>
          </p:cNvSpPr>
          <p:nvPr>
            <p:ph type="chart" sz="quarter" idx="11"/>
          </p:nvPr>
        </p:nvSpPr>
        <p:spPr>
          <a:xfrm>
            <a:off x="6422906" y="1333500"/>
            <a:ext cx="5400000" cy="4740276"/>
          </a:xfrm>
          <a:prstGeom prst="rect">
            <a:avLst/>
          </a:prstGeom>
        </p:spPr>
        <p:txBody>
          <a:bodyPr tIns="540000" anchor="ctr" anchorCtr="0"/>
          <a:lstStyle>
            <a:lvl1pPr marL="0" indent="0" algn="ctr">
              <a:buFontTx/>
              <a:buNone/>
              <a:defRPr/>
            </a:lvl1pPr>
          </a:lstStyle>
          <a:p>
            <a:r>
              <a:rPr lang="en-US"/>
              <a:t>Click icon to add chart</a:t>
            </a:r>
            <a:endParaRPr lang="en-GB" dirty="0"/>
          </a:p>
        </p:txBody>
      </p:sp>
      <p:sp>
        <p:nvSpPr>
          <p:cNvPr id="3" name="Footer Placeholder 2">
            <a:extLst>
              <a:ext uri="{FF2B5EF4-FFF2-40B4-BE49-F238E27FC236}">
                <a16:creationId xmlns:a16="http://schemas.microsoft.com/office/drawing/2014/main" id="{2EF67ACF-BFB2-4AB0-B558-138068684A88}"/>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E3D4E265-F064-4F0B-A493-9EF6D3CF0337}"/>
              </a:ext>
            </a:extLst>
          </p:cNvPr>
          <p:cNvSpPr>
            <a:spLocks noGrp="1"/>
          </p:cNvSpPr>
          <p:nvPr>
            <p:ph type="sldNum" sz="quarter" idx="13"/>
          </p:nvPr>
        </p:nvSpPr>
        <p:spPr/>
        <p:txBody>
          <a:bodyPr/>
          <a:lstStyle/>
          <a:p>
            <a:fld id="{09471650-AE8C-4F0A-9990-7EAE6F8DE484}" type="slidenum">
              <a:rPr lang="en-GB" smtClean="0"/>
              <a:pPr/>
              <a:t>‹#›</a:t>
            </a:fld>
            <a:endParaRPr lang="en-GB" dirty="0"/>
          </a:p>
        </p:txBody>
      </p:sp>
      <p:sp>
        <p:nvSpPr>
          <p:cNvPr id="15" name="Text Placeholder 7">
            <a:extLst>
              <a:ext uri="{FF2B5EF4-FFF2-40B4-BE49-F238E27FC236}">
                <a16:creationId xmlns:a16="http://schemas.microsoft.com/office/drawing/2014/main" id="{1751B778-8C10-4C09-A597-DEE06E2902E5}"/>
              </a:ext>
            </a:extLst>
          </p:cNvPr>
          <p:cNvSpPr>
            <a:spLocks noGrp="1"/>
          </p:cNvSpPr>
          <p:nvPr>
            <p:ph type="body" sz="quarter" idx="17"/>
          </p:nvPr>
        </p:nvSpPr>
        <p:spPr>
          <a:xfrm>
            <a:off x="371474" y="1333500"/>
            <a:ext cx="5722143"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a:extLst>
              <a:ext uri="{FF2B5EF4-FFF2-40B4-BE49-F238E27FC236}">
                <a16:creationId xmlns:a16="http://schemas.microsoft.com/office/drawing/2014/main" id="{61A58C71-1228-4263-B649-6D475D034A5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147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3/4 Char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hart Placeholder 8">
            <a:extLst>
              <a:ext uri="{FF2B5EF4-FFF2-40B4-BE49-F238E27FC236}">
                <a16:creationId xmlns:a16="http://schemas.microsoft.com/office/drawing/2014/main" id="{F88D08FB-754A-49BC-8DAD-0E6969330D23}"/>
              </a:ext>
            </a:extLst>
          </p:cNvPr>
          <p:cNvSpPr>
            <a:spLocks noGrp="1"/>
          </p:cNvSpPr>
          <p:nvPr>
            <p:ph type="chart" sz="quarter" idx="12"/>
          </p:nvPr>
        </p:nvSpPr>
        <p:spPr>
          <a:xfrm>
            <a:off x="3429000" y="1333500"/>
            <a:ext cx="8391525" cy="4740276"/>
          </a:xfrm>
          <a:prstGeom prst="rect">
            <a:avLst/>
          </a:prstGeom>
        </p:spPr>
        <p:txBody>
          <a:bodyPr tIns="576000" anchor="ctr" anchorCtr="0"/>
          <a:lstStyle>
            <a:lvl1pPr marL="0" indent="0" algn="ctr">
              <a:buFontTx/>
              <a:buNone/>
              <a:defRPr/>
            </a:lvl1pPr>
          </a:lstStyle>
          <a:p>
            <a:r>
              <a:rPr lang="en-US"/>
              <a:t>Click icon to add chart</a:t>
            </a:r>
            <a:endParaRPr lang="en-GB"/>
          </a:p>
        </p:txBody>
      </p:sp>
      <p:sp>
        <p:nvSpPr>
          <p:cNvPr id="5" name="Footer Placeholder 4">
            <a:extLst>
              <a:ext uri="{FF2B5EF4-FFF2-40B4-BE49-F238E27FC236}">
                <a16:creationId xmlns:a16="http://schemas.microsoft.com/office/drawing/2014/main" id="{E41D3A43-146B-45DD-8298-642163DF59A2}"/>
              </a:ext>
            </a:extLst>
          </p:cNvPr>
          <p:cNvSpPr>
            <a:spLocks noGrp="1"/>
          </p:cNvSpPr>
          <p:nvPr>
            <p:ph type="ftr" sz="quarter" idx="13"/>
          </p:nvPr>
        </p:nvSpPr>
        <p:spPr/>
        <p:txBody>
          <a:bodyPr/>
          <a:lstStyle/>
          <a:p>
            <a:endParaRPr lang="en-GB" dirty="0"/>
          </a:p>
        </p:txBody>
      </p:sp>
      <p:sp>
        <p:nvSpPr>
          <p:cNvPr id="6" name="Slide Number Placeholder 5">
            <a:extLst>
              <a:ext uri="{FF2B5EF4-FFF2-40B4-BE49-F238E27FC236}">
                <a16:creationId xmlns:a16="http://schemas.microsoft.com/office/drawing/2014/main" id="{8E8A6E8E-8375-4FB6-982A-AB589BBA71CB}"/>
              </a:ext>
            </a:extLst>
          </p:cNvPr>
          <p:cNvSpPr>
            <a:spLocks noGrp="1"/>
          </p:cNvSpPr>
          <p:nvPr>
            <p:ph type="sldNum" sz="quarter" idx="14"/>
          </p:nvPr>
        </p:nvSpPr>
        <p:spPr/>
        <p:txBody>
          <a:bodyPr/>
          <a:lstStyle/>
          <a:p>
            <a:fld id="{09471650-AE8C-4F0A-9990-7EAE6F8DE484}" type="slidenum">
              <a:rPr lang="en-GB" smtClean="0"/>
              <a:pPr/>
              <a:t>‹#›</a:t>
            </a:fld>
            <a:endParaRPr lang="en-GB" dirty="0"/>
          </a:p>
        </p:txBody>
      </p:sp>
      <p:sp>
        <p:nvSpPr>
          <p:cNvPr id="11" name="Text Placeholder 7">
            <a:extLst>
              <a:ext uri="{FF2B5EF4-FFF2-40B4-BE49-F238E27FC236}">
                <a16:creationId xmlns:a16="http://schemas.microsoft.com/office/drawing/2014/main" id="{91C9B866-7730-4900-A273-ADFB6FB0D5F2}"/>
              </a:ext>
            </a:extLst>
          </p:cNvPr>
          <p:cNvSpPr>
            <a:spLocks noGrp="1"/>
          </p:cNvSpPr>
          <p:nvPr>
            <p:ph type="body" sz="quarter" idx="17"/>
          </p:nvPr>
        </p:nvSpPr>
        <p:spPr>
          <a:xfrm>
            <a:off x="371475" y="1333500"/>
            <a:ext cx="2910480" cy="5132388"/>
          </a:xfrm>
        </p:spPr>
        <p:txBody>
          <a:body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AC14BF8B-7E8D-4368-A62C-7B4DE10CDC1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59246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har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B11BEAE7-2321-4447-AFD7-9628AFD2EA5D}"/>
              </a:ext>
            </a:extLst>
          </p:cNvPr>
          <p:cNvSpPr>
            <a:spLocks noGrp="1"/>
          </p:cNvSpPr>
          <p:nvPr>
            <p:ph type="chart" sz="quarter" idx="11"/>
          </p:nvPr>
        </p:nvSpPr>
        <p:spPr>
          <a:xfrm>
            <a:off x="371476" y="1333500"/>
            <a:ext cx="11449050" cy="4740276"/>
          </a:xfrm>
          <a:prstGeom prst="rect">
            <a:avLst/>
          </a:prstGeom>
        </p:spPr>
        <p:txBody>
          <a:bodyPr tIns="576000" anchor="ctr" anchorCtr="0"/>
          <a:lstStyle>
            <a:lvl1pPr marL="0" indent="0" algn="ctr">
              <a:buFontTx/>
              <a:buNone/>
              <a:defRPr/>
            </a:lvl1pPr>
          </a:lstStyle>
          <a:p>
            <a:r>
              <a:rPr lang="en-US"/>
              <a:t>Click icon to add chart</a:t>
            </a:r>
            <a:endParaRPr lang="en-GB"/>
          </a:p>
        </p:txBody>
      </p:sp>
      <p:sp>
        <p:nvSpPr>
          <p:cNvPr id="5" name="Footer Placeholder 4">
            <a:extLst>
              <a:ext uri="{FF2B5EF4-FFF2-40B4-BE49-F238E27FC236}">
                <a16:creationId xmlns:a16="http://schemas.microsoft.com/office/drawing/2014/main" id="{C38E4AFC-0964-4168-93CC-F7E64905AD5C}"/>
              </a:ext>
            </a:extLst>
          </p:cNvPr>
          <p:cNvSpPr>
            <a:spLocks noGrp="1"/>
          </p:cNvSpPr>
          <p:nvPr>
            <p:ph type="ftr" sz="quarter" idx="12"/>
          </p:nvPr>
        </p:nvSpPr>
        <p:spPr/>
        <p:txBody>
          <a:bodyPr/>
          <a:lstStyle/>
          <a:p>
            <a:endParaRPr lang="en-GB" dirty="0"/>
          </a:p>
        </p:txBody>
      </p:sp>
      <p:sp>
        <p:nvSpPr>
          <p:cNvPr id="8" name="Slide Number Placeholder 7">
            <a:extLst>
              <a:ext uri="{FF2B5EF4-FFF2-40B4-BE49-F238E27FC236}">
                <a16:creationId xmlns:a16="http://schemas.microsoft.com/office/drawing/2014/main" id="{F41EB80F-072C-4B77-A7D6-C9949BCEDB43}"/>
              </a:ext>
            </a:extLst>
          </p:cNvPr>
          <p:cNvSpPr>
            <a:spLocks noGrp="1"/>
          </p:cNvSpPr>
          <p:nvPr>
            <p:ph type="sldNum" sz="quarter" idx="13"/>
          </p:nvPr>
        </p:nvSpPr>
        <p:spPr/>
        <p:txBody>
          <a:body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7C63DBFB-A4CA-4959-A415-E0C001B06E7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30914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7807473-1293-4173-A3E8-9B71FA83C7D0}"/>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8663824D-3A0C-4385-8A61-535EFB328456}"/>
              </a:ext>
            </a:extLst>
          </p:cNvPr>
          <p:cNvSpPr>
            <a:spLocks noGrp="1"/>
          </p:cNvSpPr>
          <p:nvPr>
            <p:ph type="sldNum" sz="quarter" idx="11"/>
          </p:nvPr>
        </p:nvSpPr>
        <p:spPr/>
        <p:txBody>
          <a:body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CEA20606-C9CD-454E-BC7E-9FB08A3F1D2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8018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only ligh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97503E-7414-45DF-B988-6709560FC744}"/>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7807473-1293-4173-A3E8-9B71FA83C7D0}"/>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8663824D-3A0C-4385-8A61-535EFB328456}"/>
              </a:ext>
            </a:extLst>
          </p:cNvPr>
          <p:cNvSpPr>
            <a:spLocks noGrp="1"/>
          </p:cNvSpPr>
          <p:nvPr>
            <p:ph type="sldNum" sz="quarter" idx="11"/>
          </p:nvPr>
        </p:nvSpPr>
        <p:spPr/>
        <p:txBody>
          <a:bodyPr/>
          <a:lstStyle>
            <a:lvl1pPr>
              <a:defRPr>
                <a:solidFill>
                  <a:schemeClr val="bg1"/>
                </a:solidFill>
              </a:defRPr>
            </a:lvl1p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CEA20606-C9CD-454E-BC7E-9FB08A3F1D2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Freeform 5">
            <a:extLst>
              <a:ext uri="{FF2B5EF4-FFF2-40B4-BE49-F238E27FC236}">
                <a16:creationId xmlns:a16="http://schemas.microsoft.com/office/drawing/2014/main" id="{C5F326E1-E0C4-413E-9043-BE1191AEEA26}"/>
              </a:ext>
            </a:extLst>
          </p:cNvPr>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83351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only ta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97503E-7414-45DF-B988-6709560FC744}"/>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7807473-1293-4173-A3E8-9B71FA83C7D0}"/>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8663824D-3A0C-4385-8A61-535EFB328456}"/>
              </a:ext>
            </a:extLst>
          </p:cNvPr>
          <p:cNvSpPr>
            <a:spLocks noGrp="1"/>
          </p:cNvSpPr>
          <p:nvPr>
            <p:ph type="sldNum" sz="quarter" idx="11"/>
          </p:nvPr>
        </p:nvSpPr>
        <p:spPr/>
        <p:txBody>
          <a:bodyPr/>
          <a:lstStyle>
            <a:lvl1pPr>
              <a:defRPr>
                <a:solidFill>
                  <a:schemeClr val="bg1"/>
                </a:solidFill>
              </a:defRPr>
            </a:lvl1p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CEA20606-C9CD-454E-BC7E-9FB08A3F1D2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Freeform 5">
            <a:extLst>
              <a:ext uri="{FF2B5EF4-FFF2-40B4-BE49-F238E27FC236}">
                <a16:creationId xmlns:a16="http://schemas.microsoft.com/office/drawing/2014/main" id="{C5F326E1-E0C4-413E-9043-BE1191AEEA26}"/>
              </a:ext>
            </a:extLst>
          </p:cNvPr>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71708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only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97503E-7414-45DF-B988-6709560FC744}"/>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7807473-1293-4173-A3E8-9B71FA83C7D0}"/>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8663824D-3A0C-4385-8A61-535EFB328456}"/>
              </a:ext>
            </a:extLst>
          </p:cNvPr>
          <p:cNvSpPr>
            <a:spLocks noGrp="1"/>
          </p:cNvSpPr>
          <p:nvPr>
            <p:ph type="sldNum" sz="quarter" idx="11"/>
          </p:nvPr>
        </p:nvSpPr>
        <p:spPr/>
        <p:txBody>
          <a:bodyPr/>
          <a:lstStyle>
            <a:lvl1pPr>
              <a:defRPr>
                <a:solidFill>
                  <a:schemeClr val="bg1"/>
                </a:solidFill>
              </a:defRPr>
            </a:lvl1p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CEA20606-C9CD-454E-BC7E-9FB08A3F1D2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Freeform 5">
            <a:extLst>
              <a:ext uri="{FF2B5EF4-FFF2-40B4-BE49-F238E27FC236}">
                <a16:creationId xmlns:a16="http://schemas.microsoft.com/office/drawing/2014/main" id="{C5F326E1-E0C4-413E-9043-BE1191AEEA26}"/>
              </a:ext>
            </a:extLst>
          </p:cNvPr>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7748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2">
    <p:bg>
      <p:bgRef idx="1001">
        <a:schemeClr val="bg2"/>
      </p:bgRef>
    </p:bg>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3AE4B651-D3C0-4310-A40C-C42EBD81C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40716603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only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97503E-7414-45DF-B988-6709560FC744}"/>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7807473-1293-4173-A3E8-9B71FA83C7D0}"/>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8663824D-3A0C-4385-8A61-535EFB328456}"/>
              </a:ext>
            </a:extLst>
          </p:cNvPr>
          <p:cNvSpPr>
            <a:spLocks noGrp="1"/>
          </p:cNvSpPr>
          <p:nvPr>
            <p:ph type="sldNum" sz="quarter" idx="11"/>
          </p:nvPr>
        </p:nvSpPr>
        <p:spPr/>
        <p:txBody>
          <a:bodyPr/>
          <a:lstStyle>
            <a:lvl1pPr>
              <a:defRPr>
                <a:solidFill>
                  <a:schemeClr val="bg1"/>
                </a:solidFill>
              </a:defRPr>
            </a:lvl1p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CEA20606-C9CD-454E-BC7E-9FB08A3F1D2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Freeform 5">
            <a:extLst>
              <a:ext uri="{FF2B5EF4-FFF2-40B4-BE49-F238E27FC236}">
                <a16:creationId xmlns:a16="http://schemas.microsoft.com/office/drawing/2014/main" id="{C5F326E1-E0C4-413E-9043-BE1191AEEA26}"/>
              </a:ext>
            </a:extLst>
          </p:cNvPr>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01553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only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97503E-7414-45DF-B988-6709560FC74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sp>
        <p:nvSpPr>
          <p:cNvPr id="7" name="Text Placeholder 3"/>
          <p:cNvSpPr>
            <a:spLocks noGrp="1"/>
          </p:cNvSpPr>
          <p:nvPr>
            <p:ph type="body" sz="half" idx="2"/>
          </p:nvPr>
        </p:nvSpPr>
        <p:spPr>
          <a:xfrm>
            <a:off x="373856" y="23019"/>
            <a:ext cx="5722144" cy="390215"/>
          </a:xfrm>
          <a:prstGeom prst="rect">
            <a:avLst/>
          </a:prstGeom>
        </p:spPr>
        <p:txBody>
          <a:bodyPr anchor="b" anchorCtr="0"/>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7807473-1293-4173-A3E8-9B71FA83C7D0}"/>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8663824D-3A0C-4385-8A61-535EFB328456}"/>
              </a:ext>
            </a:extLst>
          </p:cNvPr>
          <p:cNvSpPr>
            <a:spLocks noGrp="1"/>
          </p:cNvSpPr>
          <p:nvPr>
            <p:ph type="sldNum" sz="quarter" idx="11"/>
          </p:nvPr>
        </p:nvSpPr>
        <p:spPr/>
        <p:txBody>
          <a:bodyPr/>
          <a:lstStyle>
            <a:lvl1pPr>
              <a:defRPr>
                <a:solidFill>
                  <a:schemeClr val="bg1"/>
                </a:solidFill>
              </a:defRPr>
            </a:lvl1pPr>
          </a:lstStyle>
          <a:p>
            <a:fld id="{09471650-AE8C-4F0A-9990-7EAE6F8DE484}" type="slidenum">
              <a:rPr lang="en-GB" smtClean="0"/>
              <a:pPr/>
              <a:t>‹#›</a:t>
            </a:fld>
            <a:endParaRPr lang="en-GB" dirty="0"/>
          </a:p>
        </p:txBody>
      </p:sp>
      <p:sp>
        <p:nvSpPr>
          <p:cNvPr id="3" name="Title 2">
            <a:extLst>
              <a:ext uri="{FF2B5EF4-FFF2-40B4-BE49-F238E27FC236}">
                <a16:creationId xmlns:a16="http://schemas.microsoft.com/office/drawing/2014/main" id="{CEA20606-C9CD-454E-BC7E-9FB08A3F1D2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Freeform 5">
            <a:extLst>
              <a:ext uri="{FF2B5EF4-FFF2-40B4-BE49-F238E27FC236}">
                <a16:creationId xmlns:a16="http://schemas.microsoft.com/office/drawing/2014/main" id="{C5F326E1-E0C4-413E-9043-BE1191AEEA26}"/>
              </a:ext>
            </a:extLst>
          </p:cNvPr>
          <p:cNvSpPr>
            <a:spLocks noChangeAspect="1"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03126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slid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6E559-2AD5-4721-BBDF-0D120D4980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1958" y="2782834"/>
            <a:ext cx="5628083" cy="1292331"/>
          </a:xfrm>
          <a:prstGeom prst="rect">
            <a:avLst/>
          </a:prstGeom>
        </p:spPr>
      </p:pic>
    </p:spTree>
    <p:extLst>
      <p:ext uri="{BB962C8B-B14F-4D97-AF65-F5344CB8AC3E}">
        <p14:creationId xmlns:p14="http://schemas.microsoft.com/office/powerpoint/2010/main" val="180229601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3">
    <p:bg>
      <p:bgRef idx="1001">
        <a:schemeClr val="bg2"/>
      </p:bgRef>
    </p:bg>
    <p:spTree>
      <p:nvGrpSpPr>
        <p:cNvPr id="1" name=""/>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70900553-94C4-4B72-8661-7FD89DD576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FF966BD-F706-40D8-A748-82758CD662FC}"/>
              </a:ext>
            </a:extLst>
          </p:cNvPr>
          <p:cNvSpPr/>
          <p:nvPr userDrawn="1"/>
        </p:nvSpPr>
        <p:spPr>
          <a:xfrm>
            <a:off x="1" y="0"/>
            <a:ext cx="9802906" cy="6858000"/>
          </a:xfrm>
          <a:prstGeom prst="rect">
            <a:avLst/>
          </a:prstGeom>
          <a:gradFill>
            <a:gsLst>
              <a:gs pos="0">
                <a:schemeClr val="bg1">
                  <a:alpha val="48000"/>
                </a:schemeClr>
              </a:gs>
              <a:gs pos="47000">
                <a:schemeClr val="bg1">
                  <a:alpha val="39000"/>
                </a:schemeClr>
              </a:gs>
              <a:gs pos="77000">
                <a:schemeClr val="bg1">
                  <a:alpha val="2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pic>
        <p:nvPicPr>
          <p:cNvPr id="5" name="Picture 4">
            <a:extLst>
              <a:ext uri="{FF2B5EF4-FFF2-40B4-BE49-F238E27FC236}">
                <a16:creationId xmlns:a16="http://schemas.microsoft.com/office/drawing/2014/main" id="{71750BA9-5658-45F2-8C4E-C42F128C0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7339765" cy="2828003"/>
          </a:xfrm>
          <a:prstGeom prst="rect">
            <a:avLst/>
          </a:prstGeom>
        </p:spPr>
      </p:pic>
      <p:pic>
        <p:nvPicPr>
          <p:cNvPr id="10" name="Picture 9">
            <a:extLst>
              <a:ext uri="{FF2B5EF4-FFF2-40B4-BE49-F238E27FC236}">
                <a16:creationId xmlns:a16="http://schemas.microsoft.com/office/drawing/2014/main" id="{0D336D88-90B1-49F5-97C2-CB0835CDEBD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429000"/>
            <a:ext cx="12398188" cy="3429001"/>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662083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4">
    <p:bg>
      <p:bgRef idx="1001">
        <a:schemeClr val="bg2"/>
      </p:bgRef>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6C98218-9AF0-46D6-9775-1A0ED22869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E594726-EF7A-46CC-9462-CC3C9A2471D9}"/>
              </a:ext>
            </a:extLst>
          </p:cNvPr>
          <p:cNvSpPr/>
          <p:nvPr userDrawn="1"/>
        </p:nvSpPr>
        <p:spPr>
          <a:xfrm>
            <a:off x="1" y="0"/>
            <a:ext cx="8458200" cy="6858000"/>
          </a:xfrm>
          <a:prstGeom prst="rect">
            <a:avLst/>
          </a:prstGeom>
          <a:gradFill>
            <a:gsLst>
              <a:gs pos="0">
                <a:schemeClr val="bg1">
                  <a:alpha val="25000"/>
                </a:schemeClr>
              </a:gs>
              <a:gs pos="47000">
                <a:schemeClr val="bg1">
                  <a:alpha val="39000"/>
                </a:schemeClr>
              </a:gs>
              <a:gs pos="77000">
                <a:schemeClr val="bg1">
                  <a:alpha val="2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pic>
        <p:nvPicPr>
          <p:cNvPr id="5" name="Picture 4">
            <a:extLst>
              <a:ext uri="{FF2B5EF4-FFF2-40B4-BE49-F238E27FC236}">
                <a16:creationId xmlns:a16="http://schemas.microsoft.com/office/drawing/2014/main" id="{71750BA9-5658-45F2-8C4E-C42F128C0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7339765" cy="2828003"/>
          </a:xfrm>
          <a:prstGeom prst="rect">
            <a:avLst/>
          </a:prstGeom>
        </p:spPr>
      </p:pic>
      <p:pic>
        <p:nvPicPr>
          <p:cNvPr id="10" name="Picture 9">
            <a:extLst>
              <a:ext uri="{FF2B5EF4-FFF2-40B4-BE49-F238E27FC236}">
                <a16:creationId xmlns:a16="http://schemas.microsoft.com/office/drawing/2014/main" id="{0D336D88-90B1-49F5-97C2-CB0835CDEBD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249271"/>
            <a:ext cx="12398188" cy="2608730"/>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38257736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5">
    <p:bg>
      <p:bgRef idx="1001">
        <a:schemeClr val="bg2"/>
      </p:bgRef>
    </p:bg>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09C69A96-3524-4E40-A943-81CF38F27F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999" cy="6857999"/>
          </a:xfrm>
          <a:prstGeom prst="rect">
            <a:avLst/>
          </a:prstGeom>
        </p:spPr>
      </p:pic>
      <p:sp>
        <p:nvSpPr>
          <p:cNvPr id="4" name="Rectangle 3">
            <a:extLst>
              <a:ext uri="{FF2B5EF4-FFF2-40B4-BE49-F238E27FC236}">
                <a16:creationId xmlns:a16="http://schemas.microsoft.com/office/drawing/2014/main" id="{8E594726-EF7A-46CC-9462-CC3C9A2471D9}"/>
              </a:ext>
            </a:extLst>
          </p:cNvPr>
          <p:cNvSpPr/>
          <p:nvPr userDrawn="1"/>
        </p:nvSpPr>
        <p:spPr>
          <a:xfrm>
            <a:off x="1" y="0"/>
            <a:ext cx="8458200" cy="6858000"/>
          </a:xfrm>
          <a:prstGeom prst="rect">
            <a:avLst/>
          </a:prstGeom>
          <a:gradFill>
            <a:gsLst>
              <a:gs pos="0">
                <a:schemeClr val="bg1">
                  <a:alpha val="25000"/>
                </a:schemeClr>
              </a:gs>
              <a:gs pos="47000">
                <a:schemeClr val="bg1">
                  <a:alpha val="39000"/>
                </a:schemeClr>
              </a:gs>
              <a:gs pos="77000">
                <a:schemeClr val="bg1">
                  <a:alpha val="2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pic>
        <p:nvPicPr>
          <p:cNvPr id="5" name="Picture 4">
            <a:extLst>
              <a:ext uri="{FF2B5EF4-FFF2-40B4-BE49-F238E27FC236}">
                <a16:creationId xmlns:a16="http://schemas.microsoft.com/office/drawing/2014/main" id="{71750BA9-5658-45F2-8C4E-C42F128C0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5056094" cy="2043954"/>
          </a:xfrm>
          <a:prstGeom prst="rect">
            <a:avLst/>
          </a:prstGeom>
        </p:spPr>
      </p:pic>
      <p:pic>
        <p:nvPicPr>
          <p:cNvPr id="10" name="Picture 9">
            <a:extLst>
              <a:ext uri="{FF2B5EF4-FFF2-40B4-BE49-F238E27FC236}">
                <a16:creationId xmlns:a16="http://schemas.microsoft.com/office/drawing/2014/main" id="{0D336D88-90B1-49F5-97C2-CB0835CDEBD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249271"/>
            <a:ext cx="12398188" cy="2608730"/>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29703972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6">
    <p:bg>
      <p:bgRef idx="1001">
        <a:schemeClr val="bg2"/>
      </p:bgRef>
    </p:bg>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595525F3-B20E-47FE-994C-B0F1E2C8E6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4" name="Rectangle 3">
            <a:extLst>
              <a:ext uri="{FF2B5EF4-FFF2-40B4-BE49-F238E27FC236}">
                <a16:creationId xmlns:a16="http://schemas.microsoft.com/office/drawing/2014/main" id="{8E594726-EF7A-46CC-9462-CC3C9A2471D9}"/>
              </a:ext>
            </a:extLst>
          </p:cNvPr>
          <p:cNvSpPr/>
          <p:nvPr userDrawn="1"/>
        </p:nvSpPr>
        <p:spPr>
          <a:xfrm>
            <a:off x="0" y="0"/>
            <a:ext cx="10408023" cy="6858000"/>
          </a:xfrm>
          <a:prstGeom prst="rect">
            <a:avLst/>
          </a:prstGeom>
          <a:gradFill>
            <a:gsLst>
              <a:gs pos="0">
                <a:schemeClr val="bg1">
                  <a:alpha val="48000"/>
                </a:schemeClr>
              </a:gs>
              <a:gs pos="47000">
                <a:schemeClr val="bg1">
                  <a:alpha val="39000"/>
                </a:schemeClr>
              </a:gs>
              <a:gs pos="77000">
                <a:schemeClr val="bg1">
                  <a:alpha val="2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pic>
        <p:nvPicPr>
          <p:cNvPr id="5" name="Picture 4">
            <a:extLst>
              <a:ext uri="{FF2B5EF4-FFF2-40B4-BE49-F238E27FC236}">
                <a16:creationId xmlns:a16="http://schemas.microsoft.com/office/drawing/2014/main" id="{71750BA9-5658-45F2-8C4E-C42F128C0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5056094" cy="2043954"/>
          </a:xfrm>
          <a:prstGeom prst="rect">
            <a:avLst/>
          </a:prstGeom>
        </p:spPr>
      </p:pic>
      <p:pic>
        <p:nvPicPr>
          <p:cNvPr id="10" name="Picture 9">
            <a:extLst>
              <a:ext uri="{FF2B5EF4-FFF2-40B4-BE49-F238E27FC236}">
                <a16:creationId xmlns:a16="http://schemas.microsoft.com/office/drawing/2014/main" id="{0D336D88-90B1-49F5-97C2-CB0835CDEBD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249271"/>
            <a:ext cx="12398188" cy="2608730"/>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15246210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7">
    <p:bg>
      <p:bgRef idx="1001">
        <a:schemeClr val="bg2"/>
      </p:bgRef>
    </p:bg>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AD12AD4A-8792-4063-A48C-613E092B8F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998" cy="6858002"/>
          </a:xfrm>
          <a:prstGeom prst="rect">
            <a:avLst/>
          </a:prstGeom>
        </p:spPr>
      </p:pic>
      <p:sp>
        <p:nvSpPr>
          <p:cNvPr id="4" name="Rectangle 3">
            <a:extLst>
              <a:ext uri="{FF2B5EF4-FFF2-40B4-BE49-F238E27FC236}">
                <a16:creationId xmlns:a16="http://schemas.microsoft.com/office/drawing/2014/main" id="{8E594726-EF7A-46CC-9462-CC3C9A2471D9}"/>
              </a:ext>
            </a:extLst>
          </p:cNvPr>
          <p:cNvSpPr/>
          <p:nvPr userDrawn="1"/>
        </p:nvSpPr>
        <p:spPr>
          <a:xfrm>
            <a:off x="0" y="0"/>
            <a:ext cx="10408023" cy="6858000"/>
          </a:xfrm>
          <a:prstGeom prst="rect">
            <a:avLst/>
          </a:prstGeom>
          <a:gradFill>
            <a:gsLst>
              <a:gs pos="0">
                <a:schemeClr val="bg1">
                  <a:alpha val="27000"/>
                </a:schemeClr>
              </a:gs>
              <a:gs pos="47000">
                <a:schemeClr val="bg1">
                  <a:alpha val="39000"/>
                </a:schemeClr>
              </a:gs>
              <a:gs pos="77000">
                <a:schemeClr val="bg1">
                  <a:alpha val="2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900"/>
              </a:spcBef>
            </a:pPr>
            <a:endParaRPr lang="en-GB" dirty="0" err="1"/>
          </a:p>
        </p:txBody>
      </p:sp>
      <p:pic>
        <p:nvPicPr>
          <p:cNvPr id="5" name="Picture 4">
            <a:extLst>
              <a:ext uri="{FF2B5EF4-FFF2-40B4-BE49-F238E27FC236}">
                <a16:creationId xmlns:a16="http://schemas.microsoft.com/office/drawing/2014/main" id="{71750BA9-5658-45F2-8C4E-C42F128C0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5056094" cy="2043954"/>
          </a:xfrm>
          <a:prstGeom prst="rect">
            <a:avLst/>
          </a:prstGeom>
        </p:spPr>
      </p:pic>
      <p:pic>
        <p:nvPicPr>
          <p:cNvPr id="10" name="Picture 9">
            <a:extLst>
              <a:ext uri="{FF2B5EF4-FFF2-40B4-BE49-F238E27FC236}">
                <a16:creationId xmlns:a16="http://schemas.microsoft.com/office/drawing/2014/main" id="{0D336D88-90B1-49F5-97C2-CB0835CDEBD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294529"/>
            <a:ext cx="12398188" cy="3563472"/>
          </a:xfrm>
          <a:prstGeom prst="rect">
            <a:avLst/>
          </a:prstGeom>
        </p:spPr>
      </p:pic>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237" y="379307"/>
            <a:ext cx="1674000" cy="384387"/>
          </a:xfrm>
          <a:prstGeom prst="rect">
            <a:avLst/>
          </a:prstGeom>
        </p:spPr>
      </p:pic>
    </p:spTree>
    <p:extLst>
      <p:ext uri="{BB962C8B-B14F-4D97-AF65-F5344CB8AC3E}">
        <p14:creationId xmlns:p14="http://schemas.microsoft.com/office/powerpoint/2010/main" val="18444061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photo">
    <p:bg>
      <p:bgRef idx="1001">
        <a:schemeClr val="bg2"/>
      </p:bgRef>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1F95C96-CFA1-4028-BF6F-A09F966BE2CB}"/>
              </a:ext>
            </a:extLst>
          </p:cNvPr>
          <p:cNvSpPr>
            <a:spLocks noGrp="1"/>
          </p:cNvSpPr>
          <p:nvPr>
            <p:ph type="pic" sz="quarter" idx="11"/>
          </p:nvPr>
        </p:nvSpPr>
        <p:spPr>
          <a:xfrm>
            <a:off x="0" y="0"/>
            <a:ext cx="12192000" cy="6858000"/>
          </a:xfrm>
          <a:prstGeom prst="rect">
            <a:avLst/>
          </a:prstGeom>
          <a:solidFill>
            <a:schemeClr val="accent1"/>
          </a:solidFill>
        </p:spPr>
        <p:txBody>
          <a:bodyPr tIns="468000" anchor="ctr" anchorCtr="0"/>
          <a:lstStyle>
            <a:lvl1pPr marL="0" indent="0" algn="ctr">
              <a:buFontTx/>
              <a:buNone/>
              <a:defRPr>
                <a:solidFill>
                  <a:schemeClr val="tx1"/>
                </a:solidFill>
              </a:defRPr>
            </a:lvl1pPr>
          </a:lstStyle>
          <a:p>
            <a:r>
              <a:rPr lang="en-US"/>
              <a:t>Click icon to add picture</a:t>
            </a:r>
            <a:endParaRPr lang="en-GB" dirty="0"/>
          </a:p>
        </p:txBody>
      </p:sp>
      <p:sp>
        <p:nvSpPr>
          <p:cNvPr id="2" name="Title 1"/>
          <p:cNvSpPr>
            <a:spLocks noGrp="1"/>
          </p:cNvSpPr>
          <p:nvPr>
            <p:ph type="ctrTitle" hasCustomPrompt="1"/>
          </p:nvPr>
        </p:nvSpPr>
        <p:spPr>
          <a:xfrm>
            <a:off x="371475" y="4748122"/>
            <a:ext cx="5722143" cy="1080000"/>
          </a:xfrm>
        </p:spPr>
        <p:txBody>
          <a:bodyPr wrap="square" anchor="b">
            <a:noAutofit/>
          </a:bodyPr>
          <a:lstStyle>
            <a:lvl1pPr algn="l">
              <a:defRPr sz="3000"/>
            </a:lvl1pPr>
          </a:lstStyle>
          <a:p>
            <a:r>
              <a:rPr lang="en-US" dirty="0"/>
              <a:t>Presentation Name</a:t>
            </a:r>
            <a:endParaRPr lang="en-GB" dirty="0"/>
          </a:p>
        </p:txBody>
      </p:sp>
      <p:sp>
        <p:nvSpPr>
          <p:cNvPr id="3" name="Subtitle 2"/>
          <p:cNvSpPr>
            <a:spLocks noGrp="1"/>
          </p:cNvSpPr>
          <p:nvPr>
            <p:ph type="subTitle" idx="1" hasCustomPrompt="1"/>
          </p:nvPr>
        </p:nvSpPr>
        <p:spPr>
          <a:xfrm>
            <a:off x="373857" y="5852562"/>
            <a:ext cx="5722143" cy="318549"/>
          </a:xfrm>
          <a:prstGeom prst="rect">
            <a:avLst/>
          </a:prstGeom>
        </p:spPr>
        <p:txBody>
          <a:bodyPr wrap="square">
            <a:noAutofit/>
          </a:bodyPr>
          <a:lstStyle>
            <a:lvl1pPr marL="0" indent="0" algn="l">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endParaRPr lang="en-GB" dirty="0"/>
          </a:p>
        </p:txBody>
      </p:sp>
      <p:sp>
        <p:nvSpPr>
          <p:cNvPr id="5" name="Text Placeholder 4">
            <a:extLst>
              <a:ext uri="{FF2B5EF4-FFF2-40B4-BE49-F238E27FC236}">
                <a16:creationId xmlns:a16="http://schemas.microsoft.com/office/drawing/2014/main" id="{BC0188C7-3DD4-434B-A140-1A947B547C99}"/>
              </a:ext>
            </a:extLst>
          </p:cNvPr>
          <p:cNvSpPr>
            <a:spLocks noGrp="1"/>
          </p:cNvSpPr>
          <p:nvPr>
            <p:ph type="body" sz="quarter" idx="13" hasCustomPrompt="1"/>
          </p:nvPr>
        </p:nvSpPr>
        <p:spPr>
          <a:xfrm>
            <a:off x="376238" y="379307"/>
            <a:ext cx="1674000" cy="385200"/>
          </a:xfrm>
          <a:blipFill>
            <a:blip r:embed="rId2"/>
            <a:stretch>
              <a:fillRect/>
            </a:stretch>
          </a:blipFill>
        </p:spPr>
        <p:txBody>
          <a:bodyPr>
            <a:normAutofit/>
          </a:bodyPr>
          <a:lstStyle>
            <a:lvl1pPr marL="0" indent="0">
              <a:buFontTx/>
              <a:buNone/>
              <a:defRPr sz="100"/>
            </a:lvl1pPr>
          </a:lstStyle>
          <a:p>
            <a:pPr lvl="0"/>
            <a:r>
              <a:rPr lang="en-US" dirty="0"/>
              <a:t> </a:t>
            </a:r>
            <a:endParaRPr lang="en-GB" dirty="0"/>
          </a:p>
        </p:txBody>
      </p:sp>
    </p:spTree>
    <p:extLst>
      <p:ext uri="{BB962C8B-B14F-4D97-AF65-F5344CB8AC3E}">
        <p14:creationId xmlns:p14="http://schemas.microsoft.com/office/powerpoint/2010/main" val="14511544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1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hidden="1"/>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2566" y="0"/>
            <a:ext cx="12193720" cy="6858000"/>
          </a:xfrm>
          <a:prstGeom prst="rect">
            <a:avLst/>
          </a:prstGeom>
        </p:spPr>
      </p:pic>
      <p:sp>
        <p:nvSpPr>
          <p:cNvPr id="2" name="Title Placeholder 1"/>
          <p:cNvSpPr>
            <a:spLocks noGrp="1"/>
          </p:cNvSpPr>
          <p:nvPr>
            <p:ph type="title"/>
          </p:nvPr>
        </p:nvSpPr>
        <p:spPr>
          <a:xfrm>
            <a:off x="371474" y="444483"/>
            <a:ext cx="9787991" cy="815991"/>
          </a:xfrm>
          <a:prstGeom prst="rect">
            <a:avLst/>
          </a:prstGeom>
        </p:spPr>
        <p:txBody>
          <a:bodyPr vert="horz" lIns="0" tIns="0" rIns="0" bIns="0" rtlCol="0" anchor="t" anchorCtr="0">
            <a:noAutofit/>
          </a:bodyPr>
          <a:lstStyle/>
          <a:p>
            <a:endParaRPr lang="en-GB" dirty="0"/>
          </a:p>
        </p:txBody>
      </p:sp>
      <p:sp>
        <p:nvSpPr>
          <p:cNvPr id="6" name="Slide Number Placeholder 5"/>
          <p:cNvSpPr>
            <a:spLocks noGrp="1"/>
          </p:cNvSpPr>
          <p:nvPr>
            <p:ph type="sldNum" sz="quarter" idx="4"/>
          </p:nvPr>
        </p:nvSpPr>
        <p:spPr>
          <a:xfrm>
            <a:off x="9083844" y="6592991"/>
            <a:ext cx="2736000" cy="144000"/>
          </a:xfrm>
          <a:prstGeom prst="rect">
            <a:avLst/>
          </a:prstGeom>
        </p:spPr>
        <p:txBody>
          <a:bodyPr vert="horz" lIns="0" tIns="0" rIns="0" bIns="0" rtlCol="0" anchor="ctr">
            <a:noAutofit/>
          </a:bodyPr>
          <a:lstStyle>
            <a:lvl1pPr algn="r">
              <a:defRPr sz="850">
                <a:solidFill>
                  <a:schemeClr val="tx2"/>
                </a:solidFill>
                <a:latin typeface="+mn-lt"/>
              </a:defRPr>
            </a:lvl1pPr>
          </a:lstStyle>
          <a:p>
            <a:fld id="{09471650-AE8C-4F0A-9990-7EAE6F8DE484}" type="slidenum">
              <a:rPr lang="en-GB" smtClean="0"/>
              <a:pPr/>
              <a:t>‹#›</a:t>
            </a:fld>
            <a:endParaRPr lang="en-GB" dirty="0"/>
          </a:p>
        </p:txBody>
      </p:sp>
      <p:sp>
        <p:nvSpPr>
          <p:cNvPr id="9" name="Freeform 5"/>
          <p:cNvSpPr>
            <a:spLocks noEditPoints="1"/>
          </p:cNvSpPr>
          <p:nvPr userDrawn="1"/>
        </p:nvSpPr>
        <p:spPr bwMode="auto">
          <a:xfrm>
            <a:off x="11424285" y="379413"/>
            <a:ext cx="384175" cy="384175"/>
          </a:xfrm>
          <a:custGeom>
            <a:avLst/>
            <a:gdLst>
              <a:gd name="T0" fmla="*/ 0 w 4774"/>
              <a:gd name="T1" fmla="*/ 4774 h 4774"/>
              <a:gd name="T2" fmla="*/ 4774 w 4774"/>
              <a:gd name="T3" fmla="*/ 4774 h 4774"/>
              <a:gd name="T4" fmla="*/ 4774 w 4774"/>
              <a:gd name="T5" fmla="*/ 0 h 4774"/>
              <a:gd name="T6" fmla="*/ 0 w 4774"/>
              <a:gd name="T7" fmla="*/ 0 h 4774"/>
              <a:gd name="T8" fmla="*/ 0 w 4774"/>
              <a:gd name="T9" fmla="*/ 4774 h 4774"/>
              <a:gd name="T10" fmla="*/ 3060 w 4774"/>
              <a:gd name="T11" fmla="*/ 365 h 4774"/>
              <a:gd name="T12" fmla="*/ 4516 w 4774"/>
              <a:gd name="T13" fmla="*/ 2386 h 4774"/>
              <a:gd name="T14" fmla="*/ 3060 w 4774"/>
              <a:gd name="T15" fmla="*/ 4409 h 4774"/>
              <a:gd name="T16" fmla="*/ 3060 w 4774"/>
              <a:gd name="T17" fmla="*/ 365 h 4774"/>
              <a:gd name="T18" fmla="*/ 2386 w 4774"/>
              <a:gd name="T19" fmla="*/ 257 h 4774"/>
              <a:gd name="T20" fmla="*/ 2836 w 4774"/>
              <a:gd name="T21" fmla="*/ 304 h 4774"/>
              <a:gd name="T22" fmla="*/ 711 w 4774"/>
              <a:gd name="T23" fmla="*/ 2275 h 4774"/>
              <a:gd name="T24" fmla="*/ 259 w 4774"/>
              <a:gd name="T25" fmla="*/ 2275 h 4774"/>
              <a:gd name="T26" fmla="*/ 2386 w 4774"/>
              <a:gd name="T27" fmla="*/ 257 h 4774"/>
              <a:gd name="T28" fmla="*/ 711 w 4774"/>
              <a:gd name="T29" fmla="*/ 2501 h 4774"/>
              <a:gd name="T30" fmla="*/ 2836 w 4774"/>
              <a:gd name="T31" fmla="*/ 4470 h 4774"/>
              <a:gd name="T32" fmla="*/ 2386 w 4774"/>
              <a:gd name="T33" fmla="*/ 4518 h 4774"/>
              <a:gd name="T34" fmla="*/ 259 w 4774"/>
              <a:gd name="T35" fmla="*/ 2501 h 4774"/>
              <a:gd name="T36" fmla="*/ 711 w 4774"/>
              <a:gd name="T37" fmla="*/ 2501 h 4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4" h="4774">
                <a:moveTo>
                  <a:pt x="0" y="4774"/>
                </a:moveTo>
                <a:cubicBezTo>
                  <a:pt x="4774" y="4774"/>
                  <a:pt x="4774" y="4774"/>
                  <a:pt x="4774" y="4774"/>
                </a:cubicBezTo>
                <a:cubicBezTo>
                  <a:pt x="4774" y="0"/>
                  <a:pt x="4774" y="0"/>
                  <a:pt x="4774" y="0"/>
                </a:cubicBezTo>
                <a:cubicBezTo>
                  <a:pt x="0" y="0"/>
                  <a:pt x="0" y="0"/>
                  <a:pt x="0" y="0"/>
                </a:cubicBezTo>
                <a:lnTo>
                  <a:pt x="0" y="4774"/>
                </a:lnTo>
                <a:close/>
                <a:moveTo>
                  <a:pt x="3060" y="365"/>
                </a:moveTo>
                <a:cubicBezTo>
                  <a:pt x="3904" y="641"/>
                  <a:pt x="4513" y="1441"/>
                  <a:pt x="4516" y="2386"/>
                </a:cubicBezTo>
                <a:cubicBezTo>
                  <a:pt x="4518" y="3316"/>
                  <a:pt x="3921" y="4114"/>
                  <a:pt x="3060" y="4409"/>
                </a:cubicBezTo>
                <a:lnTo>
                  <a:pt x="3060" y="365"/>
                </a:lnTo>
                <a:close/>
                <a:moveTo>
                  <a:pt x="2386" y="257"/>
                </a:moveTo>
                <a:cubicBezTo>
                  <a:pt x="2539" y="257"/>
                  <a:pt x="2701" y="277"/>
                  <a:pt x="2836" y="304"/>
                </a:cubicBezTo>
                <a:cubicBezTo>
                  <a:pt x="2836" y="1385"/>
                  <a:pt x="1790" y="2275"/>
                  <a:pt x="711" y="2275"/>
                </a:cubicBezTo>
                <a:cubicBezTo>
                  <a:pt x="259" y="2275"/>
                  <a:pt x="259" y="2275"/>
                  <a:pt x="259" y="2275"/>
                </a:cubicBezTo>
                <a:cubicBezTo>
                  <a:pt x="333" y="1166"/>
                  <a:pt x="1251" y="257"/>
                  <a:pt x="2386" y="257"/>
                </a:cubicBezTo>
                <a:moveTo>
                  <a:pt x="711" y="2501"/>
                </a:moveTo>
                <a:cubicBezTo>
                  <a:pt x="1791" y="2501"/>
                  <a:pt x="2836" y="3390"/>
                  <a:pt x="2836" y="4470"/>
                </a:cubicBezTo>
                <a:cubicBezTo>
                  <a:pt x="2701" y="4498"/>
                  <a:pt x="2531" y="4518"/>
                  <a:pt x="2386" y="4518"/>
                </a:cubicBezTo>
                <a:cubicBezTo>
                  <a:pt x="1250" y="4517"/>
                  <a:pt x="302" y="3604"/>
                  <a:pt x="259" y="2501"/>
                </a:cubicBezTo>
                <a:lnTo>
                  <a:pt x="711" y="250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Footer Placeholder 6">
            <a:extLst>
              <a:ext uri="{FF2B5EF4-FFF2-40B4-BE49-F238E27FC236}">
                <a16:creationId xmlns:a16="http://schemas.microsoft.com/office/drawing/2014/main" id="{AD5222E4-0015-48F8-B91C-A7AF60FA246E}"/>
              </a:ext>
            </a:extLst>
          </p:cNvPr>
          <p:cNvSpPr>
            <a:spLocks noGrp="1"/>
          </p:cNvSpPr>
          <p:nvPr>
            <p:ph type="ftr" sz="quarter" idx="3"/>
          </p:nvPr>
        </p:nvSpPr>
        <p:spPr>
          <a:xfrm>
            <a:off x="377994" y="6592992"/>
            <a:ext cx="2736000" cy="150250"/>
          </a:xfrm>
          <a:prstGeom prst="rect">
            <a:avLst/>
          </a:prstGeom>
        </p:spPr>
        <p:txBody>
          <a:bodyPr vert="horz" lIns="91440" tIns="45720" rIns="91440" bIns="45720" rtlCol="0" anchor="ctr"/>
          <a:lstStyle>
            <a:lvl1pPr algn="l">
              <a:defRPr sz="850">
                <a:solidFill>
                  <a:schemeClr val="tx2"/>
                </a:solidFill>
                <a:latin typeface="+mn-lt"/>
              </a:defRPr>
            </a:lvl1pPr>
          </a:lstStyle>
          <a:p>
            <a:endParaRPr lang="en-GB" dirty="0"/>
          </a:p>
        </p:txBody>
      </p:sp>
      <p:sp>
        <p:nvSpPr>
          <p:cNvPr id="8" name="Text Placeholder 7">
            <a:extLst>
              <a:ext uri="{FF2B5EF4-FFF2-40B4-BE49-F238E27FC236}">
                <a16:creationId xmlns:a16="http://schemas.microsoft.com/office/drawing/2014/main" id="{8C553EBE-1727-4705-8E4C-A6A1EF4401D5}"/>
              </a:ext>
            </a:extLst>
          </p:cNvPr>
          <p:cNvSpPr>
            <a:spLocks noGrp="1"/>
          </p:cNvSpPr>
          <p:nvPr>
            <p:ph type="body" idx="1"/>
          </p:nvPr>
        </p:nvSpPr>
        <p:spPr>
          <a:xfrm>
            <a:off x="371474" y="1335268"/>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MSIPCMContentMarking" descr="{&quot;HashCode&quot;:-1220536117,&quot;Placement&quot;:&quot;Footer&quot;,&quot;Top&quot;:522.0343,&quot;Left&quot;:0.0,&quot;SlideWidth&quot;:960,&quot;SlideHeight&quot;:540}">
            <a:extLst>
              <a:ext uri="{FF2B5EF4-FFF2-40B4-BE49-F238E27FC236}">
                <a16:creationId xmlns:a16="http://schemas.microsoft.com/office/drawing/2014/main" id="{0391F583-4391-4691-B874-36F588A41E6A}"/>
              </a:ext>
            </a:extLst>
          </p:cNvPr>
          <p:cNvSpPr txBox="1"/>
          <p:nvPr userDrawn="1"/>
        </p:nvSpPr>
        <p:spPr>
          <a:xfrm>
            <a:off x="0" y="6629836"/>
            <a:ext cx="1098097"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21528572"/>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93" r:id="rId3"/>
    <p:sldLayoutId id="2147483694" r:id="rId4"/>
    <p:sldLayoutId id="2147483695" r:id="rId5"/>
    <p:sldLayoutId id="2147483696" r:id="rId6"/>
    <p:sldLayoutId id="2147483697" r:id="rId7"/>
    <p:sldLayoutId id="2147483698" r:id="rId8"/>
    <p:sldLayoutId id="2147483680" r:id="rId9"/>
    <p:sldLayoutId id="2147483681" r:id="rId10"/>
    <p:sldLayoutId id="2147483666" r:id="rId11"/>
    <p:sldLayoutId id="2147483682" r:id="rId12"/>
    <p:sldLayoutId id="2147483673" r:id="rId13"/>
    <p:sldLayoutId id="2147483667" r:id="rId14"/>
    <p:sldLayoutId id="2147483670" r:id="rId15"/>
    <p:sldLayoutId id="2147483671" r:id="rId16"/>
    <p:sldLayoutId id="2147483651" r:id="rId17"/>
    <p:sldLayoutId id="2147483683" r:id="rId18"/>
    <p:sldLayoutId id="2147483684" r:id="rId19"/>
    <p:sldLayoutId id="2147483685" r:id="rId20"/>
    <p:sldLayoutId id="2147483686" r:id="rId21"/>
    <p:sldLayoutId id="2147483692" r:id="rId22"/>
    <p:sldLayoutId id="2147483668" r:id="rId23"/>
    <p:sldLayoutId id="2147483672" r:id="rId24"/>
    <p:sldLayoutId id="2147483669" r:id="rId25"/>
    <p:sldLayoutId id="2147483676" r:id="rId26"/>
    <p:sldLayoutId id="2147483687" r:id="rId27"/>
    <p:sldLayoutId id="2147483688" r:id="rId28"/>
    <p:sldLayoutId id="2147483689" r:id="rId29"/>
    <p:sldLayoutId id="2147483690" r:id="rId30"/>
    <p:sldLayoutId id="2147483691" r:id="rId31"/>
    <p:sldLayoutId id="2147483678" r:id="rId32"/>
  </p:sldLayoutIdLst>
  <p:hf hdr="0"/>
  <p:txStyles>
    <p:titleStyle>
      <a:lvl1pPr algn="l" defTabSz="914400" rtl="0" eaLnBrk="1" latinLnBrk="0" hangingPunct="1">
        <a:lnSpc>
          <a:spcPct val="90000"/>
        </a:lnSpc>
        <a:spcBef>
          <a:spcPct val="0"/>
        </a:spcBef>
        <a:buNone/>
        <a:defRPr sz="3000" kern="1200" baseline="0">
          <a:solidFill>
            <a:schemeClr val="tx2"/>
          </a:solidFill>
          <a:latin typeface="+mj-lt"/>
          <a:ea typeface="+mj-ea"/>
          <a:cs typeface="+mj-cs"/>
        </a:defRPr>
      </a:lvl1pPr>
    </p:titleStyle>
    <p:bodyStyle>
      <a:lvl1pPr marL="177800" indent="-177800" algn="l" defTabSz="914400" rtl="0" eaLnBrk="1" latinLnBrk="0" hangingPunct="1">
        <a:lnSpc>
          <a:spcPct val="90000"/>
        </a:lnSpc>
        <a:spcBef>
          <a:spcPts val="900"/>
        </a:spcBef>
        <a:buFont typeface="Arial" panose="020B0604020202020204" pitchFamily="34" charset="0"/>
        <a:buChar char="•"/>
        <a:defRPr sz="2000" kern="1200">
          <a:solidFill>
            <a:schemeClr val="tx2"/>
          </a:solidFill>
          <a:latin typeface="+mn-lt"/>
          <a:ea typeface="+mn-ea"/>
          <a:cs typeface="+mn-cs"/>
        </a:defRPr>
      </a:lvl1pPr>
      <a:lvl2pPr marL="449263" indent="-271463" algn="l" defTabSz="914400" rtl="0" eaLnBrk="1" latinLnBrk="0" hangingPunct="1">
        <a:lnSpc>
          <a:spcPct val="90000"/>
        </a:lnSpc>
        <a:spcBef>
          <a:spcPts val="900"/>
        </a:spcBef>
        <a:buFont typeface="Electrolux Sans Regular" panose="020B0500020000000000" pitchFamily="34" charset="0"/>
        <a:buChar char="—"/>
        <a:defRPr sz="1800" kern="1200">
          <a:solidFill>
            <a:schemeClr val="tx2"/>
          </a:solidFill>
          <a:latin typeface="+mn-lt"/>
          <a:ea typeface="+mn-ea"/>
          <a:cs typeface="+mn-cs"/>
        </a:defRPr>
      </a:lvl2pPr>
      <a:lvl3pPr marL="627063" indent="-177800" algn="l" defTabSz="914400" rtl="0" eaLnBrk="1" latinLnBrk="0" hangingPunct="1">
        <a:lnSpc>
          <a:spcPct val="90000"/>
        </a:lnSpc>
        <a:spcBef>
          <a:spcPts val="900"/>
        </a:spcBef>
        <a:buFont typeface="Arial" panose="020B0604020202020204" pitchFamily="34" charset="0"/>
        <a:buChar char="•"/>
        <a:defRPr sz="1600" kern="1200">
          <a:solidFill>
            <a:schemeClr val="tx2"/>
          </a:solidFill>
          <a:latin typeface="+mn-lt"/>
          <a:ea typeface="+mn-ea"/>
          <a:cs typeface="+mn-cs"/>
        </a:defRPr>
      </a:lvl3pPr>
      <a:lvl4pPr marL="895350" indent="-268288" algn="l" defTabSz="914400" rtl="0" eaLnBrk="1" latinLnBrk="0" hangingPunct="1">
        <a:lnSpc>
          <a:spcPct val="90000"/>
        </a:lnSpc>
        <a:spcBef>
          <a:spcPts val="900"/>
        </a:spcBef>
        <a:buFont typeface="Electrolux Sans Regular" panose="020B0500020000000000" pitchFamily="34" charset="0"/>
        <a:buChar char="—"/>
        <a:defRPr sz="1600" kern="1200">
          <a:solidFill>
            <a:schemeClr val="tx2"/>
          </a:solidFill>
          <a:latin typeface="Electrolux Sans Regular" panose="020B0500020000000000" pitchFamily="34" charset="0"/>
          <a:ea typeface="+mn-ea"/>
          <a:cs typeface="+mn-cs"/>
        </a:defRPr>
      </a:lvl4pPr>
      <a:lvl5pPr marL="1077913" indent="-182563" algn="l" defTabSz="914400" rtl="0" eaLnBrk="1" latinLnBrk="0" hangingPunct="1">
        <a:lnSpc>
          <a:spcPct val="90000"/>
        </a:lnSpc>
        <a:spcBef>
          <a:spcPts val="900"/>
        </a:spcBef>
        <a:buFont typeface="Arial" panose="020B0604020202020204" pitchFamily="34" charset="0"/>
        <a:buChar char="•"/>
        <a:defRPr sz="1600" kern="1200">
          <a:solidFill>
            <a:schemeClr val="tx2"/>
          </a:solidFill>
          <a:latin typeface="Electrolux Sans Regular" panose="020B0500020000000000" pitchFamily="34" charset="0"/>
          <a:ea typeface="+mn-ea"/>
          <a:cs typeface="+mn-cs"/>
        </a:defRPr>
      </a:lvl5pPr>
      <a:lvl6pPr marL="628650" indent="-182563"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6pPr>
      <a:lvl7pPr marL="898525" indent="-269875" algn="l" defTabSz="914400" rtl="0" eaLnBrk="1" latinLnBrk="0" hangingPunct="1">
        <a:lnSpc>
          <a:spcPct val="90000"/>
        </a:lnSpc>
        <a:spcBef>
          <a:spcPts val="900"/>
        </a:spcBef>
        <a:buFont typeface="Electrolux Sans Regular" panose="020B0500020000000000" pitchFamily="34" charset="0"/>
        <a:buChar char="—"/>
        <a:defRPr sz="1800" kern="1200">
          <a:solidFill>
            <a:schemeClr val="tx1"/>
          </a:solidFill>
          <a:latin typeface="+mn-lt"/>
          <a:ea typeface="+mn-ea"/>
          <a:cs typeface="+mn-cs"/>
        </a:defRPr>
      </a:lvl7pPr>
      <a:lvl8pPr marL="1166813" indent="-268288"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4073" userDrawn="1">
          <p15:clr>
            <a:srgbClr val="F26B43"/>
          </p15:clr>
        </p15:guide>
        <p15:guide id="4" pos="234" userDrawn="1">
          <p15:clr>
            <a:srgbClr val="F26B43"/>
          </p15:clr>
        </p15:guide>
        <p15:guide id="5" pos="7446" userDrawn="1">
          <p15:clr>
            <a:srgbClr val="F26B43"/>
          </p15:clr>
        </p15:guide>
        <p15:guide id="7" orient="horz" pos="794" userDrawn="1">
          <p15:clr>
            <a:srgbClr val="F26B43"/>
          </p15:clr>
        </p15:guide>
        <p15:guide id="9"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esp@electrolux.co.uk"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7C21FC7-8EB2-4B21-8C8B-E9F412DCE96E}"/>
              </a:ext>
            </a:extLst>
          </p:cNvPr>
          <p:cNvSpPr>
            <a:spLocks noGrp="1"/>
          </p:cNvSpPr>
          <p:nvPr>
            <p:ph type="ctrTitle"/>
          </p:nvPr>
        </p:nvSpPr>
        <p:spPr/>
        <p:txBody>
          <a:bodyPr/>
          <a:lstStyle/>
          <a:p>
            <a:r>
              <a:rPr lang="en-GB" dirty="0"/>
              <a:t>Electrolux Tradeplace/B2B New Product UI</a:t>
            </a:r>
          </a:p>
        </p:txBody>
      </p:sp>
      <p:sp>
        <p:nvSpPr>
          <p:cNvPr id="3" name="Slide Number Placeholder 2">
            <a:extLst>
              <a:ext uri="{FF2B5EF4-FFF2-40B4-BE49-F238E27FC236}">
                <a16:creationId xmlns:a16="http://schemas.microsoft.com/office/drawing/2014/main" id="{15FE9923-CF8A-4DE6-BC78-41285AED024A}"/>
              </a:ext>
            </a:extLst>
          </p:cNvPr>
          <p:cNvSpPr>
            <a:spLocks noGrp="1"/>
          </p:cNvSpPr>
          <p:nvPr>
            <p:ph type="sldNum" sz="quarter" idx="4294967295"/>
          </p:nvPr>
        </p:nvSpPr>
        <p:spPr>
          <a:xfrm>
            <a:off x="9455150" y="6592888"/>
            <a:ext cx="2736850" cy="144462"/>
          </a:xfrm>
        </p:spPr>
        <p:txBody>
          <a:bodyPr/>
          <a:lstStyle/>
          <a:p>
            <a:fld id="{09471650-AE8C-4F0A-9990-7EAE6F8DE484}" type="slidenum">
              <a:rPr lang="en-GB" smtClean="0"/>
              <a:pPr/>
              <a:t>1</a:t>
            </a:fld>
            <a:endParaRPr lang="en-GB" dirty="0"/>
          </a:p>
        </p:txBody>
      </p:sp>
    </p:spTree>
    <p:extLst>
      <p:ext uri="{BB962C8B-B14F-4D97-AF65-F5344CB8AC3E}">
        <p14:creationId xmlns:p14="http://schemas.microsoft.com/office/powerpoint/2010/main" val="1648193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E5265C-A973-4C7B-AF23-41ADA2BD731B}"/>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E9839B20-1940-4A8B-9C7D-AF3D4BF8B04B}"/>
              </a:ext>
            </a:extLst>
          </p:cNvPr>
          <p:cNvSpPr>
            <a:spLocks noGrp="1"/>
          </p:cNvSpPr>
          <p:nvPr>
            <p:ph type="sldNum" sz="quarter" idx="13"/>
          </p:nvPr>
        </p:nvSpPr>
        <p:spPr/>
        <p:txBody>
          <a:bodyPr/>
          <a:lstStyle/>
          <a:p>
            <a:fld id="{09471650-AE8C-4F0A-9990-7EAE6F8DE484}" type="slidenum">
              <a:rPr lang="en-GB" smtClean="0"/>
              <a:pPr/>
              <a:t>10</a:t>
            </a:fld>
            <a:endParaRPr lang="en-GB" dirty="0"/>
          </a:p>
        </p:txBody>
      </p:sp>
      <p:sp>
        <p:nvSpPr>
          <p:cNvPr id="4" name="Footer Placeholder 3">
            <a:extLst>
              <a:ext uri="{FF2B5EF4-FFF2-40B4-BE49-F238E27FC236}">
                <a16:creationId xmlns:a16="http://schemas.microsoft.com/office/drawing/2014/main" id="{B0182739-E802-4BC5-B9F6-BD5D55752B26}"/>
              </a:ext>
            </a:extLst>
          </p:cNvPr>
          <p:cNvSpPr>
            <a:spLocks noGrp="1"/>
          </p:cNvSpPr>
          <p:nvPr>
            <p:ph type="ftr" sz="quarter" idx="14"/>
          </p:nvPr>
        </p:nvSpPr>
        <p:spPr/>
        <p:txBody>
          <a:bodyPr/>
          <a:lstStyle/>
          <a:p>
            <a:endParaRPr lang="en-GB" dirty="0"/>
          </a:p>
        </p:txBody>
      </p:sp>
      <p:sp>
        <p:nvSpPr>
          <p:cNvPr id="5" name="Text Placeholder 4">
            <a:extLst>
              <a:ext uri="{FF2B5EF4-FFF2-40B4-BE49-F238E27FC236}">
                <a16:creationId xmlns:a16="http://schemas.microsoft.com/office/drawing/2014/main" id="{E8815720-414D-4281-BC57-912DAFFEA73D}"/>
              </a:ext>
            </a:extLst>
          </p:cNvPr>
          <p:cNvSpPr>
            <a:spLocks noGrp="1"/>
          </p:cNvSpPr>
          <p:nvPr>
            <p:ph type="body" sz="quarter" idx="15"/>
          </p:nvPr>
        </p:nvSpPr>
        <p:spPr/>
        <p:txBody>
          <a:bodyPr/>
          <a:lstStyle/>
          <a:p>
            <a:r>
              <a:rPr lang="en-GB" dirty="0"/>
              <a:t>Thank you for going through the presentation. We hope the new changes and added functionalities are useful to you while using the Electrolux Tradeplace/B2B portal.</a:t>
            </a:r>
          </a:p>
          <a:p>
            <a:endParaRPr lang="en-GB" dirty="0"/>
          </a:p>
          <a:p>
            <a:r>
              <a:rPr lang="en-GB" dirty="0"/>
              <a:t>If you would like to provide feedback for the new updates or have any questions please get in touch. You can email the ESP inbox </a:t>
            </a:r>
          </a:p>
          <a:p>
            <a:pPr lvl="1"/>
            <a:r>
              <a:rPr lang="en-GB" dirty="0"/>
              <a:t>Email - </a:t>
            </a:r>
            <a:r>
              <a:rPr lang="en-GB" dirty="0">
                <a:hlinkClick r:id="rId2"/>
              </a:rPr>
              <a:t>esp@electrolux.co.uk</a:t>
            </a:r>
            <a:endParaRPr lang="en-GB" dirty="0"/>
          </a:p>
          <a:p>
            <a:pPr lvl="1"/>
            <a:endParaRPr lang="en-GB" dirty="0"/>
          </a:p>
          <a:p>
            <a:r>
              <a:rPr lang="en-GB" dirty="0"/>
              <a:t>Thank you</a:t>
            </a:r>
          </a:p>
          <a:p>
            <a:pPr lvl="1"/>
            <a:r>
              <a:rPr lang="en-GB" dirty="0"/>
              <a:t>Electrolux eBusiness Team</a:t>
            </a:r>
          </a:p>
        </p:txBody>
      </p:sp>
      <p:sp>
        <p:nvSpPr>
          <p:cNvPr id="6" name="Title 5">
            <a:extLst>
              <a:ext uri="{FF2B5EF4-FFF2-40B4-BE49-F238E27FC236}">
                <a16:creationId xmlns:a16="http://schemas.microsoft.com/office/drawing/2014/main" id="{DE2123FA-6E98-44B7-9705-E3E03F8EF23E}"/>
              </a:ext>
            </a:extLst>
          </p:cNvPr>
          <p:cNvSpPr>
            <a:spLocks noGrp="1"/>
          </p:cNvSpPr>
          <p:nvPr>
            <p:ph type="title"/>
          </p:nvPr>
        </p:nvSpPr>
        <p:spPr/>
        <p:txBody>
          <a:bodyPr/>
          <a:lstStyle/>
          <a:p>
            <a:r>
              <a:rPr lang="en-GB" dirty="0"/>
              <a:t>Thank you &amp; Feedback</a:t>
            </a:r>
          </a:p>
        </p:txBody>
      </p:sp>
    </p:spTree>
    <p:extLst>
      <p:ext uri="{BB962C8B-B14F-4D97-AF65-F5344CB8AC3E}">
        <p14:creationId xmlns:p14="http://schemas.microsoft.com/office/powerpoint/2010/main" val="1605720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28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5D55BED-EEFF-4809-A76C-531371FC123F}"/>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17A88BEA-7218-4D11-86F6-3AA7006AE3F9}"/>
              </a:ext>
            </a:extLst>
          </p:cNvPr>
          <p:cNvSpPr>
            <a:spLocks noGrp="1"/>
          </p:cNvSpPr>
          <p:nvPr>
            <p:ph type="sldNum" sz="quarter" idx="13"/>
          </p:nvPr>
        </p:nvSpPr>
        <p:spPr/>
        <p:txBody>
          <a:bodyPr/>
          <a:lstStyle/>
          <a:p>
            <a:fld id="{09471650-AE8C-4F0A-9990-7EAE6F8DE484}" type="slidenum">
              <a:rPr lang="en-GB" smtClean="0"/>
              <a:pPr/>
              <a:t>2</a:t>
            </a:fld>
            <a:endParaRPr lang="en-GB" dirty="0"/>
          </a:p>
        </p:txBody>
      </p:sp>
      <p:sp>
        <p:nvSpPr>
          <p:cNvPr id="4" name="Footer Placeholder 3">
            <a:extLst>
              <a:ext uri="{FF2B5EF4-FFF2-40B4-BE49-F238E27FC236}">
                <a16:creationId xmlns:a16="http://schemas.microsoft.com/office/drawing/2014/main" id="{B0EFA5DA-6F68-49A2-B08B-3C479E752967}"/>
              </a:ext>
            </a:extLst>
          </p:cNvPr>
          <p:cNvSpPr>
            <a:spLocks noGrp="1"/>
          </p:cNvSpPr>
          <p:nvPr>
            <p:ph type="ftr" sz="quarter" idx="14"/>
          </p:nvPr>
        </p:nvSpPr>
        <p:spPr/>
        <p:txBody>
          <a:bodyPr/>
          <a:lstStyle/>
          <a:p>
            <a:endParaRPr lang="en-GB" dirty="0"/>
          </a:p>
        </p:txBody>
      </p:sp>
      <p:sp>
        <p:nvSpPr>
          <p:cNvPr id="10" name="Text Placeholder 9">
            <a:extLst>
              <a:ext uri="{FF2B5EF4-FFF2-40B4-BE49-F238E27FC236}">
                <a16:creationId xmlns:a16="http://schemas.microsoft.com/office/drawing/2014/main" id="{3D06B14E-2454-4950-9C4F-CB3B1A863D81}"/>
              </a:ext>
            </a:extLst>
          </p:cNvPr>
          <p:cNvSpPr>
            <a:spLocks noGrp="1"/>
          </p:cNvSpPr>
          <p:nvPr>
            <p:ph type="body" sz="quarter" idx="15"/>
          </p:nvPr>
        </p:nvSpPr>
        <p:spPr/>
        <p:txBody>
          <a:bodyPr/>
          <a:lstStyle/>
          <a:p>
            <a:r>
              <a:rPr lang="en-GB" dirty="0"/>
              <a:t>We are pleased to announce that we have updated our product user interface on the Electrolux Tradeplace/B2B portal to provide a modern feel and to make finding and manoeuvring around the different categories easier.</a:t>
            </a:r>
          </a:p>
          <a:p>
            <a:endParaRPr lang="en-GB" dirty="0"/>
          </a:p>
          <a:p>
            <a:r>
              <a:rPr lang="en-GB" dirty="0"/>
              <a:t>We have also added a few requested features that will help with navigating content and gathering documentation.</a:t>
            </a:r>
          </a:p>
          <a:p>
            <a:endParaRPr lang="en-GB" dirty="0"/>
          </a:p>
          <a:p>
            <a:r>
              <a:rPr lang="en-GB" dirty="0"/>
              <a:t>The presentation showcases the new UI and features with descriptions about each one and how you will be able to make use. There are GIFs on page 8 and 9 that should start automatically but may need to be clicked on to start.</a:t>
            </a:r>
          </a:p>
          <a:p>
            <a:endParaRPr lang="en-GB" dirty="0"/>
          </a:p>
          <a:p>
            <a:r>
              <a:rPr lang="en-GB" dirty="0"/>
              <a:t>Update will be applied to UK and IE portals on the 14</a:t>
            </a:r>
            <a:r>
              <a:rPr lang="en-GB" baseline="30000" dirty="0"/>
              <a:t>th</a:t>
            </a:r>
            <a:r>
              <a:rPr lang="en-GB" dirty="0"/>
              <a:t> of October 2021 for usage on the 15</a:t>
            </a:r>
            <a:r>
              <a:rPr lang="en-GB" baseline="30000" dirty="0"/>
              <a:t>th</a:t>
            </a:r>
            <a:r>
              <a:rPr lang="en-GB" dirty="0"/>
              <a:t> of October 2021.</a:t>
            </a:r>
          </a:p>
          <a:p>
            <a:endParaRPr lang="en-GB" dirty="0"/>
          </a:p>
        </p:txBody>
      </p:sp>
      <p:sp>
        <p:nvSpPr>
          <p:cNvPr id="8" name="Title 7">
            <a:extLst>
              <a:ext uri="{FF2B5EF4-FFF2-40B4-BE49-F238E27FC236}">
                <a16:creationId xmlns:a16="http://schemas.microsoft.com/office/drawing/2014/main" id="{634360E1-A3BF-40F3-9A7A-77787050B6D1}"/>
              </a:ext>
            </a:extLst>
          </p:cNvPr>
          <p:cNvSpPr>
            <a:spLocks noGrp="1"/>
          </p:cNvSpPr>
          <p:nvPr>
            <p:ph type="title"/>
          </p:nvPr>
        </p:nvSpPr>
        <p:spPr/>
        <p:txBody>
          <a:bodyPr/>
          <a:lstStyle/>
          <a:p>
            <a:r>
              <a:rPr lang="en-GB" dirty="0"/>
              <a:t>New Product User Interface (UI)</a:t>
            </a:r>
          </a:p>
        </p:txBody>
      </p:sp>
    </p:spTree>
    <p:extLst>
      <p:ext uri="{BB962C8B-B14F-4D97-AF65-F5344CB8AC3E}">
        <p14:creationId xmlns:p14="http://schemas.microsoft.com/office/powerpoint/2010/main" val="417534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068154-F153-4657-8608-854DCAA95D70}"/>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5F29A328-8881-4B02-89CC-EE60914364D5}"/>
              </a:ext>
            </a:extLst>
          </p:cNvPr>
          <p:cNvSpPr>
            <a:spLocks noGrp="1"/>
          </p:cNvSpPr>
          <p:nvPr>
            <p:ph type="sldNum" sz="quarter" idx="13"/>
          </p:nvPr>
        </p:nvSpPr>
        <p:spPr/>
        <p:txBody>
          <a:bodyPr/>
          <a:lstStyle/>
          <a:p>
            <a:fld id="{09471650-AE8C-4F0A-9990-7EAE6F8DE484}" type="slidenum">
              <a:rPr lang="en-GB" smtClean="0"/>
              <a:pPr/>
              <a:t>3</a:t>
            </a:fld>
            <a:endParaRPr lang="en-GB" dirty="0"/>
          </a:p>
        </p:txBody>
      </p:sp>
      <p:sp>
        <p:nvSpPr>
          <p:cNvPr id="4" name="Footer Placeholder 3">
            <a:extLst>
              <a:ext uri="{FF2B5EF4-FFF2-40B4-BE49-F238E27FC236}">
                <a16:creationId xmlns:a16="http://schemas.microsoft.com/office/drawing/2014/main" id="{03B12C1D-F263-4B2F-B4BB-4BD7DB11DC76}"/>
              </a:ext>
            </a:extLst>
          </p:cNvPr>
          <p:cNvSpPr>
            <a:spLocks noGrp="1"/>
          </p:cNvSpPr>
          <p:nvPr>
            <p:ph type="ftr" sz="quarter" idx="14"/>
          </p:nvPr>
        </p:nvSpPr>
        <p:spPr/>
        <p:txBody>
          <a:bodyPr/>
          <a:lstStyle/>
          <a:p>
            <a:endParaRPr lang="en-GB" dirty="0"/>
          </a:p>
        </p:txBody>
      </p:sp>
      <p:sp>
        <p:nvSpPr>
          <p:cNvPr id="6" name="Title 5">
            <a:extLst>
              <a:ext uri="{FF2B5EF4-FFF2-40B4-BE49-F238E27FC236}">
                <a16:creationId xmlns:a16="http://schemas.microsoft.com/office/drawing/2014/main" id="{3E9B09C1-CB4C-4968-808F-B959B2B0E293}"/>
              </a:ext>
            </a:extLst>
          </p:cNvPr>
          <p:cNvSpPr>
            <a:spLocks noGrp="1"/>
          </p:cNvSpPr>
          <p:nvPr>
            <p:ph type="title"/>
          </p:nvPr>
        </p:nvSpPr>
        <p:spPr/>
        <p:txBody>
          <a:bodyPr/>
          <a:lstStyle/>
          <a:p>
            <a:r>
              <a:rPr lang="en-GB" dirty="0"/>
              <a:t>Products Dropdown Menu</a:t>
            </a:r>
          </a:p>
        </p:txBody>
      </p:sp>
      <p:pic>
        <p:nvPicPr>
          <p:cNvPr id="7" name="Picture 6">
            <a:extLst>
              <a:ext uri="{FF2B5EF4-FFF2-40B4-BE49-F238E27FC236}">
                <a16:creationId xmlns:a16="http://schemas.microsoft.com/office/drawing/2014/main" id="{8B32D266-0C61-4C0D-B85D-C5A73DE0FA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7992" y="1496031"/>
            <a:ext cx="7941852" cy="3222123"/>
          </a:xfrm>
          <a:prstGeom prst="rect">
            <a:avLst/>
          </a:prstGeom>
        </p:spPr>
      </p:pic>
      <p:pic>
        <p:nvPicPr>
          <p:cNvPr id="8" name="Picture 7">
            <a:extLst>
              <a:ext uri="{FF2B5EF4-FFF2-40B4-BE49-F238E27FC236}">
                <a16:creationId xmlns:a16="http://schemas.microsoft.com/office/drawing/2014/main" id="{77EDF91C-3C3D-465B-82BB-2DFC427D8D8A}"/>
              </a:ext>
            </a:extLst>
          </p:cNvPr>
          <p:cNvPicPr>
            <a:picLocks noChangeAspect="1"/>
          </p:cNvPicPr>
          <p:nvPr/>
        </p:nvPicPr>
        <p:blipFill>
          <a:blip r:embed="rId3"/>
          <a:stretch>
            <a:fillRect/>
          </a:stretch>
        </p:blipFill>
        <p:spPr>
          <a:xfrm>
            <a:off x="232724" y="1147582"/>
            <a:ext cx="3238063" cy="1586287"/>
          </a:xfrm>
          <a:prstGeom prst="rect">
            <a:avLst/>
          </a:prstGeom>
        </p:spPr>
      </p:pic>
      <p:sp>
        <p:nvSpPr>
          <p:cNvPr id="9" name="TextBox 8">
            <a:extLst>
              <a:ext uri="{FF2B5EF4-FFF2-40B4-BE49-F238E27FC236}">
                <a16:creationId xmlns:a16="http://schemas.microsoft.com/office/drawing/2014/main" id="{6DFB8236-4F5D-4E81-8E4B-C35526E22D66}"/>
              </a:ext>
            </a:extLst>
          </p:cNvPr>
          <p:cNvSpPr txBox="1"/>
          <p:nvPr/>
        </p:nvSpPr>
        <p:spPr>
          <a:xfrm>
            <a:off x="298580" y="2976465"/>
            <a:ext cx="3172207" cy="1200329"/>
          </a:xfrm>
          <a:prstGeom prst="rect">
            <a:avLst/>
          </a:prstGeom>
          <a:noFill/>
        </p:spPr>
        <p:txBody>
          <a:bodyPr wrap="square" rtlCol="0">
            <a:spAutoFit/>
          </a:bodyPr>
          <a:lstStyle/>
          <a:p>
            <a:r>
              <a:rPr lang="en-GB" dirty="0"/>
              <a:t>Above is the current view of the Products dropdown. It only showcases the main categories </a:t>
            </a:r>
          </a:p>
        </p:txBody>
      </p:sp>
      <p:sp>
        <p:nvSpPr>
          <p:cNvPr id="10" name="TextBox 9">
            <a:extLst>
              <a:ext uri="{FF2B5EF4-FFF2-40B4-BE49-F238E27FC236}">
                <a16:creationId xmlns:a16="http://schemas.microsoft.com/office/drawing/2014/main" id="{5528C129-8DF6-4920-9F3E-EA2454404922}"/>
              </a:ext>
            </a:extLst>
          </p:cNvPr>
          <p:cNvSpPr txBox="1"/>
          <p:nvPr/>
        </p:nvSpPr>
        <p:spPr>
          <a:xfrm>
            <a:off x="3877992" y="4851918"/>
            <a:ext cx="7813265" cy="923330"/>
          </a:xfrm>
          <a:prstGeom prst="rect">
            <a:avLst/>
          </a:prstGeom>
          <a:noFill/>
        </p:spPr>
        <p:txBody>
          <a:bodyPr wrap="square" rtlCol="0">
            <a:spAutoFit/>
          </a:bodyPr>
          <a:lstStyle/>
          <a:p>
            <a:r>
              <a:rPr lang="en-GB" dirty="0"/>
              <a:t>Above is the new products dropdown. We have expanded the dropdown which now includes the sub categories of the main categories allowing you to go directly to them. </a:t>
            </a:r>
          </a:p>
        </p:txBody>
      </p:sp>
    </p:spTree>
    <p:extLst>
      <p:ext uri="{BB962C8B-B14F-4D97-AF65-F5344CB8AC3E}">
        <p14:creationId xmlns:p14="http://schemas.microsoft.com/office/powerpoint/2010/main" val="1757802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9A657-3ECB-4C42-8C66-785CA7E7A29B}"/>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DC861390-0B06-4B1A-975F-1A8372A6B020}"/>
              </a:ext>
            </a:extLst>
          </p:cNvPr>
          <p:cNvSpPr>
            <a:spLocks noGrp="1"/>
          </p:cNvSpPr>
          <p:nvPr>
            <p:ph type="sldNum" sz="quarter" idx="13"/>
          </p:nvPr>
        </p:nvSpPr>
        <p:spPr/>
        <p:txBody>
          <a:bodyPr/>
          <a:lstStyle/>
          <a:p>
            <a:fld id="{09471650-AE8C-4F0A-9990-7EAE6F8DE484}" type="slidenum">
              <a:rPr lang="en-GB" smtClean="0"/>
              <a:pPr/>
              <a:t>4</a:t>
            </a:fld>
            <a:endParaRPr lang="en-GB" dirty="0"/>
          </a:p>
        </p:txBody>
      </p:sp>
      <p:sp>
        <p:nvSpPr>
          <p:cNvPr id="4" name="Footer Placeholder 3">
            <a:extLst>
              <a:ext uri="{FF2B5EF4-FFF2-40B4-BE49-F238E27FC236}">
                <a16:creationId xmlns:a16="http://schemas.microsoft.com/office/drawing/2014/main" id="{02F4F909-F3B6-4792-AE46-CD1523BA45E3}"/>
              </a:ext>
            </a:extLst>
          </p:cNvPr>
          <p:cNvSpPr>
            <a:spLocks noGrp="1"/>
          </p:cNvSpPr>
          <p:nvPr>
            <p:ph type="ftr" sz="quarter" idx="14"/>
          </p:nvPr>
        </p:nvSpPr>
        <p:spPr>
          <a:xfrm>
            <a:off x="8791465" y="6517867"/>
            <a:ext cx="2736000" cy="150250"/>
          </a:xfrm>
        </p:spPr>
        <p:txBody>
          <a:bodyPr/>
          <a:lstStyle/>
          <a:p>
            <a:r>
              <a:rPr lang="en-GB" dirty="0"/>
              <a:t>*Some categories may not have images. They will be updated throughout the year</a:t>
            </a:r>
          </a:p>
        </p:txBody>
      </p:sp>
      <p:sp>
        <p:nvSpPr>
          <p:cNvPr id="6" name="Title 5">
            <a:extLst>
              <a:ext uri="{FF2B5EF4-FFF2-40B4-BE49-F238E27FC236}">
                <a16:creationId xmlns:a16="http://schemas.microsoft.com/office/drawing/2014/main" id="{0EE12AE5-F81E-4DF8-BE47-D477B4428CFB}"/>
              </a:ext>
            </a:extLst>
          </p:cNvPr>
          <p:cNvSpPr>
            <a:spLocks noGrp="1"/>
          </p:cNvSpPr>
          <p:nvPr>
            <p:ph type="title"/>
          </p:nvPr>
        </p:nvSpPr>
        <p:spPr/>
        <p:txBody>
          <a:bodyPr/>
          <a:lstStyle/>
          <a:p>
            <a:r>
              <a:rPr lang="en-GB" dirty="0"/>
              <a:t>Categories and Sub Categories view</a:t>
            </a:r>
          </a:p>
        </p:txBody>
      </p:sp>
      <p:pic>
        <p:nvPicPr>
          <p:cNvPr id="8" name="Picture 7">
            <a:extLst>
              <a:ext uri="{FF2B5EF4-FFF2-40B4-BE49-F238E27FC236}">
                <a16:creationId xmlns:a16="http://schemas.microsoft.com/office/drawing/2014/main" id="{833ABF02-F284-40C8-9622-7272196F0B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516" y="1260474"/>
            <a:ext cx="8628328" cy="2049453"/>
          </a:xfrm>
          <a:prstGeom prst="rect">
            <a:avLst/>
          </a:prstGeom>
        </p:spPr>
      </p:pic>
      <p:pic>
        <p:nvPicPr>
          <p:cNvPr id="10" name="Picture 9">
            <a:extLst>
              <a:ext uri="{FF2B5EF4-FFF2-40B4-BE49-F238E27FC236}">
                <a16:creationId xmlns:a16="http://schemas.microsoft.com/office/drawing/2014/main" id="{71480683-EC5C-4541-BC64-0D5E401DB025}"/>
              </a:ext>
            </a:extLst>
          </p:cNvPr>
          <p:cNvPicPr>
            <a:picLocks noChangeAspect="1"/>
          </p:cNvPicPr>
          <p:nvPr/>
        </p:nvPicPr>
        <p:blipFill>
          <a:blip r:embed="rId3"/>
          <a:stretch>
            <a:fillRect/>
          </a:stretch>
        </p:blipFill>
        <p:spPr>
          <a:xfrm>
            <a:off x="5816372" y="3236820"/>
            <a:ext cx="6375628" cy="2360706"/>
          </a:xfrm>
          <a:prstGeom prst="rect">
            <a:avLst/>
          </a:prstGeom>
        </p:spPr>
      </p:pic>
      <p:sp>
        <p:nvSpPr>
          <p:cNvPr id="11" name="TextBox 10">
            <a:extLst>
              <a:ext uri="{FF2B5EF4-FFF2-40B4-BE49-F238E27FC236}">
                <a16:creationId xmlns:a16="http://schemas.microsoft.com/office/drawing/2014/main" id="{040B0E73-C775-4D6A-9D6C-BAEFB58A46E7}"/>
              </a:ext>
            </a:extLst>
          </p:cNvPr>
          <p:cNvSpPr txBox="1"/>
          <p:nvPr/>
        </p:nvSpPr>
        <p:spPr>
          <a:xfrm>
            <a:off x="455516" y="4040777"/>
            <a:ext cx="5274724" cy="1754326"/>
          </a:xfrm>
          <a:prstGeom prst="rect">
            <a:avLst/>
          </a:prstGeom>
          <a:noFill/>
        </p:spPr>
        <p:txBody>
          <a:bodyPr wrap="square" rtlCol="0">
            <a:spAutoFit/>
          </a:bodyPr>
          <a:lstStyle/>
          <a:p>
            <a:r>
              <a:rPr lang="en-GB" dirty="0"/>
              <a:t>Categories and sub categories have a new feel. We have compacted them together for easier viewing. You can click through to get to the desired products. Sub categories are shown and if a sub categories have further sub categories they will also be displayed similarly.</a:t>
            </a:r>
          </a:p>
        </p:txBody>
      </p:sp>
    </p:spTree>
    <p:extLst>
      <p:ext uri="{BB962C8B-B14F-4D97-AF65-F5344CB8AC3E}">
        <p14:creationId xmlns:p14="http://schemas.microsoft.com/office/powerpoint/2010/main" val="406524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69E6E-4BEB-468F-9786-CB75B6E90E1A}"/>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BAEB12D9-5684-4065-9D1E-321734D10E6E}"/>
              </a:ext>
            </a:extLst>
          </p:cNvPr>
          <p:cNvSpPr>
            <a:spLocks noGrp="1"/>
          </p:cNvSpPr>
          <p:nvPr>
            <p:ph type="sldNum" sz="quarter" idx="13"/>
          </p:nvPr>
        </p:nvSpPr>
        <p:spPr/>
        <p:txBody>
          <a:bodyPr/>
          <a:lstStyle/>
          <a:p>
            <a:fld id="{09471650-AE8C-4F0A-9990-7EAE6F8DE484}" type="slidenum">
              <a:rPr lang="en-GB" smtClean="0"/>
              <a:pPr/>
              <a:t>5</a:t>
            </a:fld>
            <a:endParaRPr lang="en-GB" dirty="0"/>
          </a:p>
        </p:txBody>
      </p:sp>
      <p:sp>
        <p:nvSpPr>
          <p:cNvPr id="4" name="Footer Placeholder 3">
            <a:extLst>
              <a:ext uri="{FF2B5EF4-FFF2-40B4-BE49-F238E27FC236}">
                <a16:creationId xmlns:a16="http://schemas.microsoft.com/office/drawing/2014/main" id="{CA9AFE12-1AF4-472A-BE96-296C84D82A52}"/>
              </a:ext>
            </a:extLst>
          </p:cNvPr>
          <p:cNvSpPr>
            <a:spLocks noGrp="1"/>
          </p:cNvSpPr>
          <p:nvPr>
            <p:ph type="ftr" sz="quarter" idx="14"/>
          </p:nvPr>
        </p:nvSpPr>
        <p:spPr/>
        <p:txBody>
          <a:bodyPr/>
          <a:lstStyle/>
          <a:p>
            <a:endParaRPr lang="en-GB" dirty="0"/>
          </a:p>
        </p:txBody>
      </p:sp>
      <p:sp>
        <p:nvSpPr>
          <p:cNvPr id="6" name="Title 5">
            <a:extLst>
              <a:ext uri="{FF2B5EF4-FFF2-40B4-BE49-F238E27FC236}">
                <a16:creationId xmlns:a16="http://schemas.microsoft.com/office/drawing/2014/main" id="{D3EE5396-51EA-4820-B2D3-BA9BF1D89FA2}"/>
              </a:ext>
            </a:extLst>
          </p:cNvPr>
          <p:cNvSpPr>
            <a:spLocks noGrp="1"/>
          </p:cNvSpPr>
          <p:nvPr>
            <p:ph type="title"/>
          </p:nvPr>
        </p:nvSpPr>
        <p:spPr/>
        <p:txBody>
          <a:bodyPr/>
          <a:lstStyle/>
          <a:p>
            <a:r>
              <a:rPr lang="en-GB" dirty="0"/>
              <a:t>New Display View – Cards</a:t>
            </a:r>
          </a:p>
        </p:txBody>
      </p:sp>
      <p:pic>
        <p:nvPicPr>
          <p:cNvPr id="8" name="Picture 7">
            <a:extLst>
              <a:ext uri="{FF2B5EF4-FFF2-40B4-BE49-F238E27FC236}">
                <a16:creationId xmlns:a16="http://schemas.microsoft.com/office/drawing/2014/main" id="{9A77AC5E-86FB-47A8-843F-DE11E7A3B6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70" y="992983"/>
            <a:ext cx="9422674" cy="3816587"/>
          </a:xfrm>
          <a:prstGeom prst="rect">
            <a:avLst/>
          </a:prstGeom>
        </p:spPr>
      </p:pic>
      <p:sp>
        <p:nvSpPr>
          <p:cNvPr id="12" name="TextBox 11">
            <a:extLst>
              <a:ext uri="{FF2B5EF4-FFF2-40B4-BE49-F238E27FC236}">
                <a16:creationId xmlns:a16="http://schemas.microsoft.com/office/drawing/2014/main" id="{967DF7E1-E6CC-4B54-8176-D67F5F29C990}"/>
              </a:ext>
            </a:extLst>
          </p:cNvPr>
          <p:cNvSpPr txBox="1"/>
          <p:nvPr/>
        </p:nvSpPr>
        <p:spPr>
          <a:xfrm>
            <a:off x="377994" y="5111931"/>
            <a:ext cx="11239240" cy="1200329"/>
          </a:xfrm>
          <a:prstGeom prst="rect">
            <a:avLst/>
          </a:prstGeom>
          <a:noFill/>
        </p:spPr>
        <p:txBody>
          <a:bodyPr wrap="square" rtlCol="0">
            <a:spAutoFit/>
          </a:bodyPr>
          <a:lstStyle/>
          <a:p>
            <a:r>
              <a:rPr lang="en-GB" dirty="0"/>
              <a:t>We have build a new display called cards display. As you can see from above image the models are now compacted in blocks. Same information can be found and it provides a cleaner visualisation of models with less wasted space. You will still be able to use the simple and smart view if that is your preferred choice. Filter options are still on the left hand side.</a:t>
            </a:r>
          </a:p>
        </p:txBody>
      </p:sp>
    </p:spTree>
    <p:extLst>
      <p:ext uri="{BB962C8B-B14F-4D97-AF65-F5344CB8AC3E}">
        <p14:creationId xmlns:p14="http://schemas.microsoft.com/office/powerpoint/2010/main" val="10514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085782-2BB2-4FD1-A7A1-7C2896A5CB47}"/>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5696D79A-A2B6-4F19-8EA5-A0C3B9ADF03B}"/>
              </a:ext>
            </a:extLst>
          </p:cNvPr>
          <p:cNvSpPr>
            <a:spLocks noGrp="1"/>
          </p:cNvSpPr>
          <p:nvPr>
            <p:ph type="sldNum" sz="quarter" idx="13"/>
          </p:nvPr>
        </p:nvSpPr>
        <p:spPr/>
        <p:txBody>
          <a:bodyPr/>
          <a:lstStyle/>
          <a:p>
            <a:fld id="{09471650-AE8C-4F0A-9990-7EAE6F8DE484}" type="slidenum">
              <a:rPr lang="en-GB" smtClean="0"/>
              <a:pPr/>
              <a:t>6</a:t>
            </a:fld>
            <a:endParaRPr lang="en-GB" dirty="0"/>
          </a:p>
        </p:txBody>
      </p:sp>
      <p:sp>
        <p:nvSpPr>
          <p:cNvPr id="4" name="Footer Placeholder 3">
            <a:extLst>
              <a:ext uri="{FF2B5EF4-FFF2-40B4-BE49-F238E27FC236}">
                <a16:creationId xmlns:a16="http://schemas.microsoft.com/office/drawing/2014/main" id="{C2057482-3C01-4EFB-B03B-58A06026CB54}"/>
              </a:ext>
            </a:extLst>
          </p:cNvPr>
          <p:cNvSpPr>
            <a:spLocks noGrp="1"/>
          </p:cNvSpPr>
          <p:nvPr>
            <p:ph type="ftr" sz="quarter" idx="14"/>
          </p:nvPr>
        </p:nvSpPr>
        <p:spPr/>
        <p:txBody>
          <a:bodyPr/>
          <a:lstStyle/>
          <a:p>
            <a:endParaRPr lang="en-GB" dirty="0"/>
          </a:p>
        </p:txBody>
      </p:sp>
      <p:sp>
        <p:nvSpPr>
          <p:cNvPr id="6" name="Title 5">
            <a:extLst>
              <a:ext uri="{FF2B5EF4-FFF2-40B4-BE49-F238E27FC236}">
                <a16:creationId xmlns:a16="http://schemas.microsoft.com/office/drawing/2014/main" id="{4C4DB66C-0E06-4551-BD52-23892BE83076}"/>
              </a:ext>
            </a:extLst>
          </p:cNvPr>
          <p:cNvSpPr>
            <a:spLocks noGrp="1"/>
          </p:cNvSpPr>
          <p:nvPr>
            <p:ph type="title"/>
          </p:nvPr>
        </p:nvSpPr>
        <p:spPr/>
        <p:txBody>
          <a:bodyPr/>
          <a:lstStyle/>
          <a:p>
            <a:r>
              <a:rPr lang="en-GB" dirty="0"/>
              <a:t>New Display View – Cards – How to activate</a:t>
            </a:r>
          </a:p>
        </p:txBody>
      </p:sp>
      <p:pic>
        <p:nvPicPr>
          <p:cNvPr id="7" name="Picture 6">
            <a:extLst>
              <a:ext uri="{FF2B5EF4-FFF2-40B4-BE49-F238E27FC236}">
                <a16:creationId xmlns:a16="http://schemas.microsoft.com/office/drawing/2014/main" id="{39E7369F-7D6E-48E2-8C02-F7A8BCC914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726" y="4365326"/>
            <a:ext cx="7728463" cy="2299665"/>
          </a:xfrm>
          <a:prstGeom prst="rect">
            <a:avLst/>
          </a:prstGeom>
        </p:spPr>
      </p:pic>
      <p:pic>
        <p:nvPicPr>
          <p:cNvPr id="19" name="Picture 18">
            <a:extLst>
              <a:ext uri="{FF2B5EF4-FFF2-40B4-BE49-F238E27FC236}">
                <a16:creationId xmlns:a16="http://schemas.microsoft.com/office/drawing/2014/main" id="{D191AD37-B3D1-46DA-ADDF-61B45FB4A3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6016" y="1045029"/>
            <a:ext cx="3401161" cy="3174102"/>
          </a:xfrm>
          <a:prstGeom prst="rect">
            <a:avLst/>
          </a:prstGeom>
        </p:spPr>
      </p:pic>
      <p:sp>
        <p:nvSpPr>
          <p:cNvPr id="20" name="TextBox 19">
            <a:extLst>
              <a:ext uri="{FF2B5EF4-FFF2-40B4-BE49-F238E27FC236}">
                <a16:creationId xmlns:a16="http://schemas.microsoft.com/office/drawing/2014/main" id="{93995E64-27D6-4716-88C3-61395996F4E1}"/>
              </a:ext>
            </a:extLst>
          </p:cNvPr>
          <p:cNvSpPr txBox="1"/>
          <p:nvPr/>
        </p:nvSpPr>
        <p:spPr>
          <a:xfrm>
            <a:off x="566057" y="1149531"/>
            <a:ext cx="6192247" cy="2031325"/>
          </a:xfrm>
          <a:prstGeom prst="rect">
            <a:avLst/>
          </a:prstGeom>
          <a:noFill/>
        </p:spPr>
        <p:txBody>
          <a:bodyPr wrap="square" rtlCol="0">
            <a:spAutoFit/>
          </a:bodyPr>
          <a:lstStyle/>
          <a:p>
            <a:r>
              <a:rPr lang="en-GB" dirty="0"/>
              <a:t>You can default any display view by going to user  preference and selecting the view that you want defaulted and then hit save. Showcased on the right.</a:t>
            </a:r>
          </a:p>
          <a:p>
            <a:endParaRPr lang="en-GB" dirty="0"/>
          </a:p>
          <a:p>
            <a:r>
              <a:rPr lang="en-GB" dirty="0"/>
              <a:t>You can also change the view when on product list page by clicking on display card view with the symbol      and that will change the display view. See below</a:t>
            </a:r>
          </a:p>
        </p:txBody>
      </p:sp>
      <p:pic>
        <p:nvPicPr>
          <p:cNvPr id="22" name="Picture 21">
            <a:extLst>
              <a:ext uri="{FF2B5EF4-FFF2-40B4-BE49-F238E27FC236}">
                <a16:creationId xmlns:a16="http://schemas.microsoft.com/office/drawing/2014/main" id="{ED4B5C0D-3BB9-42C2-BEBC-792BDD05F651}"/>
              </a:ext>
            </a:extLst>
          </p:cNvPr>
          <p:cNvPicPr>
            <a:picLocks noChangeAspect="1"/>
          </p:cNvPicPr>
          <p:nvPr/>
        </p:nvPicPr>
        <p:blipFill>
          <a:blip r:embed="rId4"/>
          <a:stretch>
            <a:fillRect/>
          </a:stretch>
        </p:blipFill>
        <p:spPr>
          <a:xfrm>
            <a:off x="6491604" y="2593824"/>
            <a:ext cx="266700" cy="219075"/>
          </a:xfrm>
          <a:prstGeom prst="rect">
            <a:avLst/>
          </a:prstGeom>
        </p:spPr>
      </p:pic>
    </p:spTree>
    <p:extLst>
      <p:ext uri="{BB962C8B-B14F-4D97-AF65-F5344CB8AC3E}">
        <p14:creationId xmlns:p14="http://schemas.microsoft.com/office/powerpoint/2010/main" val="86282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42D3C5-7AE3-4B90-8334-9A421729FF9A}"/>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6EDF7C0D-FA1B-4445-A2CC-16A4D9D80874}"/>
              </a:ext>
            </a:extLst>
          </p:cNvPr>
          <p:cNvSpPr>
            <a:spLocks noGrp="1"/>
          </p:cNvSpPr>
          <p:nvPr>
            <p:ph type="sldNum" sz="quarter" idx="13"/>
          </p:nvPr>
        </p:nvSpPr>
        <p:spPr/>
        <p:txBody>
          <a:bodyPr/>
          <a:lstStyle/>
          <a:p>
            <a:fld id="{09471650-AE8C-4F0A-9990-7EAE6F8DE484}" type="slidenum">
              <a:rPr lang="en-GB" smtClean="0"/>
              <a:pPr/>
              <a:t>7</a:t>
            </a:fld>
            <a:endParaRPr lang="en-GB" dirty="0"/>
          </a:p>
        </p:txBody>
      </p:sp>
      <p:sp>
        <p:nvSpPr>
          <p:cNvPr id="4" name="Footer Placeholder 3">
            <a:extLst>
              <a:ext uri="{FF2B5EF4-FFF2-40B4-BE49-F238E27FC236}">
                <a16:creationId xmlns:a16="http://schemas.microsoft.com/office/drawing/2014/main" id="{54E3A240-6E0F-41B7-8F5B-15789555A86F}"/>
              </a:ext>
            </a:extLst>
          </p:cNvPr>
          <p:cNvSpPr>
            <a:spLocks noGrp="1"/>
          </p:cNvSpPr>
          <p:nvPr>
            <p:ph type="ftr" sz="quarter" idx="14"/>
          </p:nvPr>
        </p:nvSpPr>
        <p:spPr/>
        <p:txBody>
          <a:bodyPr/>
          <a:lstStyle/>
          <a:p>
            <a:endParaRPr lang="en-GB" dirty="0"/>
          </a:p>
        </p:txBody>
      </p:sp>
      <p:sp>
        <p:nvSpPr>
          <p:cNvPr id="6" name="Title 5">
            <a:extLst>
              <a:ext uri="{FF2B5EF4-FFF2-40B4-BE49-F238E27FC236}">
                <a16:creationId xmlns:a16="http://schemas.microsoft.com/office/drawing/2014/main" id="{C0AA2159-DCC5-457E-BCB9-9F7B3CDDE340}"/>
              </a:ext>
            </a:extLst>
          </p:cNvPr>
          <p:cNvSpPr>
            <a:spLocks noGrp="1"/>
          </p:cNvSpPr>
          <p:nvPr>
            <p:ph type="title"/>
          </p:nvPr>
        </p:nvSpPr>
        <p:spPr/>
        <p:txBody>
          <a:bodyPr/>
          <a:lstStyle/>
          <a:p>
            <a:r>
              <a:rPr lang="en-GB" dirty="0"/>
              <a:t>Revamped Product Detail Page</a:t>
            </a:r>
          </a:p>
        </p:txBody>
      </p:sp>
      <p:pic>
        <p:nvPicPr>
          <p:cNvPr id="8" name="Picture 7">
            <a:extLst>
              <a:ext uri="{FF2B5EF4-FFF2-40B4-BE49-F238E27FC236}">
                <a16:creationId xmlns:a16="http://schemas.microsoft.com/office/drawing/2014/main" id="{33832FDF-3FCB-4069-9E41-63E2421154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8770"/>
          <a:stretch/>
        </p:blipFill>
        <p:spPr>
          <a:xfrm>
            <a:off x="1271451" y="1152386"/>
            <a:ext cx="8995954" cy="3564078"/>
          </a:xfrm>
          <a:prstGeom prst="rect">
            <a:avLst/>
          </a:prstGeom>
        </p:spPr>
      </p:pic>
      <p:sp>
        <p:nvSpPr>
          <p:cNvPr id="9" name="TextBox 8">
            <a:extLst>
              <a:ext uri="{FF2B5EF4-FFF2-40B4-BE49-F238E27FC236}">
                <a16:creationId xmlns:a16="http://schemas.microsoft.com/office/drawing/2014/main" id="{A7BA126E-A479-4737-8701-A5121502018D}"/>
              </a:ext>
            </a:extLst>
          </p:cNvPr>
          <p:cNvSpPr txBox="1"/>
          <p:nvPr/>
        </p:nvSpPr>
        <p:spPr>
          <a:xfrm>
            <a:off x="531223" y="4876800"/>
            <a:ext cx="10807337" cy="1200329"/>
          </a:xfrm>
          <a:prstGeom prst="rect">
            <a:avLst/>
          </a:prstGeom>
          <a:noFill/>
        </p:spPr>
        <p:txBody>
          <a:bodyPr wrap="square" rtlCol="0">
            <a:spAutoFit/>
          </a:bodyPr>
          <a:lstStyle/>
          <a:p>
            <a:r>
              <a:rPr lang="en-GB" dirty="0"/>
              <a:t>We have revamped our product detail page to give it a modern feel. We have changed the layout and added an all new scrolling functionality. Additionally, we are happy to introduce an image carousel to view the different images and content on a model. You will still be able to find product information and download documentation with the revamped page</a:t>
            </a:r>
          </a:p>
        </p:txBody>
      </p:sp>
    </p:spTree>
    <p:extLst>
      <p:ext uri="{BB962C8B-B14F-4D97-AF65-F5344CB8AC3E}">
        <p14:creationId xmlns:p14="http://schemas.microsoft.com/office/powerpoint/2010/main" val="355727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98269-B145-40D4-9FA2-6D1D5EE2F2B2}"/>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A274BFD2-D5CA-4A0E-9A42-6E401F9AD891}"/>
              </a:ext>
            </a:extLst>
          </p:cNvPr>
          <p:cNvSpPr>
            <a:spLocks noGrp="1"/>
          </p:cNvSpPr>
          <p:nvPr>
            <p:ph type="sldNum" sz="quarter" idx="13"/>
          </p:nvPr>
        </p:nvSpPr>
        <p:spPr/>
        <p:txBody>
          <a:bodyPr/>
          <a:lstStyle/>
          <a:p>
            <a:fld id="{09471650-AE8C-4F0A-9990-7EAE6F8DE484}" type="slidenum">
              <a:rPr lang="en-GB" smtClean="0"/>
              <a:pPr/>
              <a:t>8</a:t>
            </a:fld>
            <a:endParaRPr lang="en-GB" dirty="0"/>
          </a:p>
        </p:txBody>
      </p:sp>
      <p:sp>
        <p:nvSpPr>
          <p:cNvPr id="4" name="Footer Placeholder 3">
            <a:extLst>
              <a:ext uri="{FF2B5EF4-FFF2-40B4-BE49-F238E27FC236}">
                <a16:creationId xmlns:a16="http://schemas.microsoft.com/office/drawing/2014/main" id="{DDE3F0AA-FFAA-4A91-9452-EC55D88DE8C0}"/>
              </a:ext>
            </a:extLst>
          </p:cNvPr>
          <p:cNvSpPr>
            <a:spLocks noGrp="1"/>
          </p:cNvSpPr>
          <p:nvPr>
            <p:ph type="ftr" sz="quarter" idx="14"/>
          </p:nvPr>
        </p:nvSpPr>
        <p:spPr/>
        <p:txBody>
          <a:bodyPr/>
          <a:lstStyle/>
          <a:p>
            <a:endParaRPr lang="en-GB" dirty="0"/>
          </a:p>
        </p:txBody>
      </p:sp>
      <p:sp>
        <p:nvSpPr>
          <p:cNvPr id="6" name="Title 5">
            <a:extLst>
              <a:ext uri="{FF2B5EF4-FFF2-40B4-BE49-F238E27FC236}">
                <a16:creationId xmlns:a16="http://schemas.microsoft.com/office/drawing/2014/main" id="{B11D21E0-F25C-4431-8A1A-1CD91DA17C95}"/>
              </a:ext>
            </a:extLst>
          </p:cNvPr>
          <p:cNvSpPr>
            <a:spLocks noGrp="1"/>
          </p:cNvSpPr>
          <p:nvPr>
            <p:ph type="title"/>
          </p:nvPr>
        </p:nvSpPr>
        <p:spPr/>
        <p:txBody>
          <a:bodyPr/>
          <a:lstStyle/>
          <a:p>
            <a:r>
              <a:rPr lang="en-GB" dirty="0"/>
              <a:t>Product Detail Page – Image Carousel</a:t>
            </a:r>
          </a:p>
        </p:txBody>
      </p:sp>
      <p:pic>
        <p:nvPicPr>
          <p:cNvPr id="7" name="Content Placeholder 4" descr="A picture containing text, screenshot&#10;&#10;Description automatically generated">
            <a:extLst>
              <a:ext uri="{FF2B5EF4-FFF2-40B4-BE49-F238E27FC236}">
                <a16:creationId xmlns:a16="http://schemas.microsoft.com/office/drawing/2014/main" id="{9A6F1D29-616A-4973-B015-8AFFCC780A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78" t="19286" r="15538"/>
          <a:stretch/>
        </p:blipFill>
        <p:spPr>
          <a:xfrm>
            <a:off x="531902" y="837009"/>
            <a:ext cx="5164184" cy="3512140"/>
          </a:xfrm>
          <a:prstGeom prst="rect">
            <a:avLst/>
          </a:prstGeom>
        </p:spPr>
      </p:pic>
      <p:sp>
        <p:nvSpPr>
          <p:cNvPr id="8" name="TextBox 7">
            <a:extLst>
              <a:ext uri="{FF2B5EF4-FFF2-40B4-BE49-F238E27FC236}">
                <a16:creationId xmlns:a16="http://schemas.microsoft.com/office/drawing/2014/main" id="{A971C828-CC08-478B-9C60-648789B0FD19}"/>
              </a:ext>
            </a:extLst>
          </p:cNvPr>
          <p:cNvSpPr txBox="1"/>
          <p:nvPr/>
        </p:nvSpPr>
        <p:spPr>
          <a:xfrm>
            <a:off x="757646" y="4164483"/>
            <a:ext cx="10441577" cy="1477328"/>
          </a:xfrm>
          <a:prstGeom prst="rect">
            <a:avLst/>
          </a:prstGeom>
          <a:noFill/>
        </p:spPr>
        <p:txBody>
          <a:bodyPr wrap="square" rtlCol="0">
            <a:spAutoFit/>
          </a:bodyPr>
          <a:lstStyle/>
          <a:p>
            <a:r>
              <a:rPr lang="en-GB" dirty="0"/>
              <a:t>You now have the ability to scroll through the media content of the model on the product detail page (GIF on the left). If you click on an image it will bring up media list type (Image on the right) where you can select the format and quality of the image to be used elsewhere. </a:t>
            </a:r>
          </a:p>
          <a:p>
            <a:r>
              <a:rPr lang="en-GB" dirty="0"/>
              <a:t>If you want to see and download all available assets you can click ‘click here’ and it will open up a new page with all content.</a:t>
            </a:r>
          </a:p>
        </p:txBody>
      </p:sp>
      <p:pic>
        <p:nvPicPr>
          <p:cNvPr id="10" name="Picture 9">
            <a:extLst>
              <a:ext uri="{FF2B5EF4-FFF2-40B4-BE49-F238E27FC236}">
                <a16:creationId xmlns:a16="http://schemas.microsoft.com/office/drawing/2014/main" id="{CB13FAFE-D3DD-493C-9AE4-78DA1B4E43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4356" y="930666"/>
            <a:ext cx="3731118" cy="3097048"/>
          </a:xfrm>
          <a:prstGeom prst="rect">
            <a:avLst/>
          </a:prstGeom>
        </p:spPr>
      </p:pic>
      <p:pic>
        <p:nvPicPr>
          <p:cNvPr id="15" name="Picture 14">
            <a:extLst>
              <a:ext uri="{FF2B5EF4-FFF2-40B4-BE49-F238E27FC236}">
                <a16:creationId xmlns:a16="http://schemas.microsoft.com/office/drawing/2014/main" id="{802983BE-67DD-4D5D-9306-58F8E40BBF4A}"/>
              </a:ext>
            </a:extLst>
          </p:cNvPr>
          <p:cNvPicPr>
            <a:picLocks noChangeAspect="1"/>
          </p:cNvPicPr>
          <p:nvPr/>
        </p:nvPicPr>
        <p:blipFill>
          <a:blip r:embed="rId4"/>
          <a:stretch>
            <a:fillRect/>
          </a:stretch>
        </p:blipFill>
        <p:spPr>
          <a:xfrm>
            <a:off x="5978434" y="5565665"/>
            <a:ext cx="4273666" cy="1103472"/>
          </a:xfrm>
          <a:prstGeom prst="rect">
            <a:avLst/>
          </a:prstGeom>
        </p:spPr>
      </p:pic>
    </p:spTree>
    <p:extLst>
      <p:ext uri="{BB962C8B-B14F-4D97-AF65-F5344CB8AC3E}">
        <p14:creationId xmlns:p14="http://schemas.microsoft.com/office/powerpoint/2010/main" val="107624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DD4B76-BDB7-49A6-B612-25D62DCC2C1A}"/>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880BE0B5-72AB-4E79-ABF8-3C3F1D3D3D03}"/>
              </a:ext>
            </a:extLst>
          </p:cNvPr>
          <p:cNvSpPr>
            <a:spLocks noGrp="1"/>
          </p:cNvSpPr>
          <p:nvPr>
            <p:ph type="sldNum" sz="quarter" idx="13"/>
          </p:nvPr>
        </p:nvSpPr>
        <p:spPr/>
        <p:txBody>
          <a:bodyPr/>
          <a:lstStyle/>
          <a:p>
            <a:fld id="{09471650-AE8C-4F0A-9990-7EAE6F8DE484}" type="slidenum">
              <a:rPr lang="en-GB" smtClean="0"/>
              <a:pPr/>
              <a:t>9</a:t>
            </a:fld>
            <a:endParaRPr lang="en-GB" dirty="0"/>
          </a:p>
        </p:txBody>
      </p:sp>
      <p:sp>
        <p:nvSpPr>
          <p:cNvPr id="4" name="Footer Placeholder 3">
            <a:extLst>
              <a:ext uri="{FF2B5EF4-FFF2-40B4-BE49-F238E27FC236}">
                <a16:creationId xmlns:a16="http://schemas.microsoft.com/office/drawing/2014/main" id="{D0368DF3-5926-49E5-83D6-533701462C72}"/>
              </a:ext>
            </a:extLst>
          </p:cNvPr>
          <p:cNvSpPr>
            <a:spLocks noGrp="1"/>
          </p:cNvSpPr>
          <p:nvPr>
            <p:ph type="ftr" sz="quarter" idx="14"/>
          </p:nvPr>
        </p:nvSpPr>
        <p:spPr/>
        <p:txBody>
          <a:bodyPr/>
          <a:lstStyle/>
          <a:p>
            <a:endParaRPr lang="en-GB" dirty="0"/>
          </a:p>
        </p:txBody>
      </p:sp>
      <p:sp>
        <p:nvSpPr>
          <p:cNvPr id="6" name="Title 5">
            <a:extLst>
              <a:ext uri="{FF2B5EF4-FFF2-40B4-BE49-F238E27FC236}">
                <a16:creationId xmlns:a16="http://schemas.microsoft.com/office/drawing/2014/main" id="{8DA200D7-9BF2-4E6F-827E-9FF849627EE4}"/>
              </a:ext>
            </a:extLst>
          </p:cNvPr>
          <p:cNvSpPr>
            <a:spLocks noGrp="1"/>
          </p:cNvSpPr>
          <p:nvPr>
            <p:ph type="title"/>
          </p:nvPr>
        </p:nvSpPr>
        <p:spPr/>
        <p:txBody>
          <a:bodyPr/>
          <a:lstStyle/>
          <a:p>
            <a:r>
              <a:rPr lang="en-GB" dirty="0"/>
              <a:t>Product Detail Page – Scrolling Through</a:t>
            </a:r>
          </a:p>
        </p:txBody>
      </p:sp>
      <p:pic>
        <p:nvPicPr>
          <p:cNvPr id="8" name="Picture 7" descr="Graphical user interface&#10;&#10;Description automatically generated">
            <a:extLst>
              <a:ext uri="{FF2B5EF4-FFF2-40B4-BE49-F238E27FC236}">
                <a16:creationId xmlns:a16="http://schemas.microsoft.com/office/drawing/2014/main" id="{7B0B1AAA-83EF-4D42-A357-862FFE78A1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199" t="18810" r="9591"/>
          <a:stretch/>
        </p:blipFill>
        <p:spPr>
          <a:xfrm>
            <a:off x="2508068" y="852478"/>
            <a:ext cx="6435635" cy="3712028"/>
          </a:xfrm>
          <a:prstGeom prst="rect">
            <a:avLst/>
          </a:prstGeom>
        </p:spPr>
      </p:pic>
      <p:sp>
        <p:nvSpPr>
          <p:cNvPr id="9" name="TextBox 8">
            <a:extLst>
              <a:ext uri="{FF2B5EF4-FFF2-40B4-BE49-F238E27FC236}">
                <a16:creationId xmlns:a16="http://schemas.microsoft.com/office/drawing/2014/main" id="{9659C00E-074A-43BA-8735-0C7302804DD3}"/>
              </a:ext>
            </a:extLst>
          </p:cNvPr>
          <p:cNvSpPr txBox="1"/>
          <p:nvPr/>
        </p:nvSpPr>
        <p:spPr>
          <a:xfrm>
            <a:off x="809897" y="4389120"/>
            <a:ext cx="10424160" cy="923330"/>
          </a:xfrm>
          <a:prstGeom prst="rect">
            <a:avLst/>
          </a:prstGeom>
          <a:noFill/>
        </p:spPr>
        <p:txBody>
          <a:bodyPr wrap="square" rtlCol="0">
            <a:spAutoFit/>
          </a:bodyPr>
          <a:lstStyle/>
          <a:p>
            <a:r>
              <a:rPr lang="en-GB" dirty="0"/>
              <a:t>Scrolling through the product detail page you can see that the layout and display has changed but you still have access to all information and document of the model. If you want to go directly to an area you can use the flying menu at the top to take you directly there.</a:t>
            </a:r>
          </a:p>
        </p:txBody>
      </p:sp>
    </p:spTree>
    <p:extLst>
      <p:ext uri="{BB962C8B-B14F-4D97-AF65-F5344CB8AC3E}">
        <p14:creationId xmlns:p14="http://schemas.microsoft.com/office/powerpoint/2010/main" val="3808335844"/>
      </p:ext>
    </p:extLst>
  </p:cSld>
  <p:clrMapOvr>
    <a:masterClrMapping/>
  </p:clrMapOvr>
</p:sld>
</file>

<file path=ppt/theme/theme1.xml><?xml version="1.0" encoding="utf-8"?>
<a:theme xmlns:a="http://schemas.openxmlformats.org/drawingml/2006/main" name="Office Theme">
  <a:themeElements>
    <a:clrScheme name="Electrolux colors 2018">
      <a:dk1>
        <a:sysClr val="windowText" lastClr="000000"/>
      </a:dk1>
      <a:lt1>
        <a:sysClr val="window" lastClr="FFFFFF"/>
      </a:lt1>
      <a:dk2>
        <a:srgbClr val="041E41"/>
      </a:dk2>
      <a:lt2>
        <a:srgbClr val="FFFFFF"/>
      </a:lt2>
      <a:accent1>
        <a:srgbClr val="7A8A9C"/>
      </a:accent1>
      <a:accent2>
        <a:srgbClr val="ACB9C1"/>
      </a:accent2>
      <a:accent3>
        <a:srgbClr val="D0B993"/>
      </a:accent3>
      <a:accent4>
        <a:srgbClr val="787386"/>
      </a:accent4>
      <a:accent5>
        <a:srgbClr val="6B7A66"/>
      </a:accent5>
      <a:accent6>
        <a:srgbClr val="937259"/>
      </a:accent6>
      <a:hlink>
        <a:srgbClr val="041E41"/>
      </a:hlink>
      <a:folHlink>
        <a:srgbClr val="513216"/>
      </a:folHlink>
    </a:clrScheme>
    <a:fontScheme name="Elux-semi-regular">
      <a:majorFont>
        <a:latin typeface="Electrolux Sans SemiBold"/>
        <a:ea typeface=""/>
        <a:cs typeface=""/>
      </a:majorFont>
      <a:minorFont>
        <a:latin typeface="Electrolux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9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Electrolux Blue 1">
      <a:srgbClr val="DDE7EA"/>
    </a:custClr>
    <a:custClr name="Electrolux Grey 1">
      <a:srgbClr val="D8D5DD"/>
    </a:custClr>
    <a:custClr name="Electrolux Brown 1">
      <a:srgbClr val="D8CECE"/>
    </a:custClr>
    <a:custClr name="Electrolux Tan 1">
      <a:srgbClr val="EADFCE"/>
    </a:custClr>
    <a:custClr name="Electrolux Green 1">
      <a:srgbClr val="D3D8D0"/>
    </a:custClr>
    <a:custClr>
      <a:srgbClr val="FFFFFF"/>
    </a:custClr>
    <a:custClr>
      <a:srgbClr val="FFFFFF"/>
    </a:custClr>
    <a:custClr>
      <a:srgbClr val="FFFFFF"/>
    </a:custClr>
    <a:custClr>
      <a:srgbClr val="FFFFFF"/>
    </a:custClr>
    <a:custClr>
      <a:srgbClr val="FFFFFF"/>
    </a:custClr>
    <a:custClr name="Electrolux Blue 2">
      <a:srgbClr val="ACB9C1"/>
    </a:custClr>
    <a:custClr name="Electrolux Grey 2">
      <a:srgbClr val="AFAAB9"/>
    </a:custClr>
    <a:custClr name="Electrolux Brown 2">
      <a:srgbClr val="B4A0A0"/>
    </a:custClr>
    <a:custClr name="Electrolux Tan 2">
      <a:srgbClr val="D0B993"/>
    </a:custClr>
    <a:custClr name="Electrolux Green 2">
      <a:srgbClr val="A5AFA2"/>
    </a:custClr>
    <a:custClr>
      <a:srgbClr val="FFFFFF"/>
    </a:custClr>
    <a:custClr>
      <a:srgbClr val="FFFFFF"/>
    </a:custClr>
    <a:custClr>
      <a:srgbClr val="FFFFFF"/>
    </a:custClr>
    <a:custClr>
      <a:srgbClr val="FFFFFF"/>
    </a:custClr>
    <a:custClr>
      <a:srgbClr val="FFFFFF"/>
    </a:custClr>
    <a:custClr name="Electrolux Blue 3">
      <a:srgbClr val="7A899B"/>
    </a:custClr>
    <a:custClr name="Electrolux Grey 3">
      <a:srgbClr val="787386"/>
    </a:custClr>
    <a:custClr name="Electrolux Brown 3">
      <a:srgbClr val="7D6363"/>
    </a:custClr>
    <a:custClr name="Electrolux Tan 3">
      <a:srgbClr val="937359"/>
    </a:custClr>
    <a:custClr name="Electrolux Green 3">
      <a:srgbClr val="6B7A66"/>
    </a:custClr>
    <a:custClr>
      <a:srgbClr val="FFFFFF"/>
    </a:custClr>
    <a:custClr>
      <a:srgbClr val="FFFFFF"/>
    </a:custClr>
    <a:custClr>
      <a:srgbClr val="FFFFFF"/>
    </a:custClr>
    <a:custClr>
      <a:srgbClr val="FFFFFF"/>
    </a:custClr>
    <a:custClr>
      <a:srgbClr val="FFFFFF"/>
    </a:custClr>
    <a:custClr name="Electrolux Blue 4">
      <a:srgbClr val="041E41"/>
    </a:custClr>
    <a:custClr name="Electrolux Grey 4">
      <a:srgbClr val="2B2936"/>
    </a:custClr>
    <a:custClr name="Electrolux Brown 4">
      <a:srgbClr val="3D2626"/>
    </a:custClr>
    <a:custClr name="Tan 4">
      <a:srgbClr val="4A1F17"/>
    </a:custClr>
    <a:custClr name="Electrolux Green 4">
      <a:srgbClr val="3B4536"/>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Electrolux ppt template.pptx" id="{166FB7A5-063B-4DAD-84CD-01E124033DA6}" vid="{E3AF31C1-61DF-4711-8C57-BBDCF7A527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Electrolux ppt template</Template>
  <TotalTime>282</TotalTime>
  <Words>707</Words>
  <Application>Microsoft Office PowerPoint</Application>
  <PresentationFormat>Widescreen</PresentationFormat>
  <Paragraphs>46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Electrolux Sans Regular</vt:lpstr>
      <vt:lpstr>Electrolux Sans SemiBold</vt:lpstr>
      <vt:lpstr>Office Theme</vt:lpstr>
      <vt:lpstr>Electrolux Tradeplace/B2B New Product UI</vt:lpstr>
      <vt:lpstr>New Product User Interface (UI)</vt:lpstr>
      <vt:lpstr>Products Dropdown Menu</vt:lpstr>
      <vt:lpstr>Categories and Sub Categories view</vt:lpstr>
      <vt:lpstr>New Display View – Cards</vt:lpstr>
      <vt:lpstr>New Display View – Cards – How to activate</vt:lpstr>
      <vt:lpstr>Revamped Product Detail Page</vt:lpstr>
      <vt:lpstr>Product Detail Page – Image Carousel</vt:lpstr>
      <vt:lpstr>Product Detail Page – Scrolling Through</vt:lpstr>
      <vt:lpstr>Thank you &amp; Feedback</vt:lpstr>
      <vt:lpstr>PowerPoint Presentation</vt:lpstr>
    </vt:vector>
  </TitlesOfParts>
  <Company>Electrolux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Electrolux Tradeplace/B2B New Product UI</dc:title>
  <dc:creator>Syed Abbas</dc:creator>
  <cp:lastModifiedBy>Syed Abbas</cp:lastModifiedBy>
  <cp:revision>22</cp:revision>
  <cp:lastPrinted>2018-05-29T11:47:19Z</cp:lastPrinted>
  <dcterms:created xsi:type="dcterms:W3CDTF">2021-10-13T08:16:08Z</dcterms:created>
  <dcterms:modified xsi:type="dcterms:W3CDTF">2021-10-13T13:02:12Z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77eab6e-04c6-4822-9252-98ab9f25736b_Enabled">
    <vt:lpwstr>true</vt:lpwstr>
  </property>
  <property fmtid="{D5CDD505-2E9C-101B-9397-08002B2CF9AE}" pid="3" name="MSIP_Label_477eab6e-04c6-4822-9252-98ab9f25736b_SetDate">
    <vt:lpwstr>2021-10-13T13:02:12Z</vt:lpwstr>
  </property>
  <property fmtid="{D5CDD505-2E9C-101B-9397-08002B2CF9AE}" pid="4" name="MSIP_Label_477eab6e-04c6-4822-9252-98ab9f25736b_Method">
    <vt:lpwstr>Standard</vt:lpwstr>
  </property>
  <property fmtid="{D5CDD505-2E9C-101B-9397-08002B2CF9AE}" pid="5" name="MSIP_Label_477eab6e-04c6-4822-9252-98ab9f25736b_Name">
    <vt:lpwstr>477eab6e-04c6-4822-9252-98ab9f25736b</vt:lpwstr>
  </property>
  <property fmtid="{D5CDD505-2E9C-101B-9397-08002B2CF9AE}" pid="6" name="MSIP_Label_477eab6e-04c6-4822-9252-98ab9f25736b_SiteId">
    <vt:lpwstr>d2007bef-127d-4591-97ac-10d72fe28031</vt:lpwstr>
  </property>
  <property fmtid="{D5CDD505-2E9C-101B-9397-08002B2CF9AE}" pid="7" name="MSIP_Label_477eab6e-04c6-4822-9252-98ab9f25736b_ActionId">
    <vt:lpwstr>dc70f3b1-3c36-48e4-ade0-e57163761e57</vt:lpwstr>
  </property>
  <property fmtid="{D5CDD505-2E9C-101B-9397-08002B2CF9AE}" pid="8" name="MSIP_Label_477eab6e-04c6-4822-9252-98ab9f25736b_ContentBits">
    <vt:lpwstr>2</vt:lpwstr>
  </property>
</Properties>
</file>